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60" r:id="rId6"/>
    <p:sldId id="261" r:id="rId7"/>
    <p:sldId id="282" r:id="rId8"/>
    <p:sldId id="269" r:id="rId9"/>
    <p:sldId id="265" r:id="rId10"/>
    <p:sldId id="281" r:id="rId11"/>
    <p:sldId id="278" r:id="rId12"/>
    <p:sldId id="271" r:id="rId13"/>
    <p:sldId id="279" r:id="rId14"/>
    <p:sldId id="266" r:id="rId15"/>
    <p:sldId id="277" r:id="rId16"/>
    <p:sldId id="280" r:id="rId17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0A568-5AB8-4255-BFC4-5ADE2399E7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D2448-9250-4D30-9093-2880F612196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9DB2C51-1261-5B47-A110-4904E1A866A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9DB2C51-1261-5B47-A110-4904E1A866A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9DB2C51-1261-5B47-A110-4904E1A866A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9DB2C51-1261-5B47-A110-4904E1A866A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9DB2C51-1261-5B47-A110-4904E1A866A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9DB2C51-1261-5B47-A110-4904E1A866A8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6089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8965" rtl="0" eaLnBrk="1" latinLnBrk="0" hangingPunct="1">
        <a:spcBef>
          <a:spcPct val="20000"/>
        </a:spcBef>
        <a:buFont typeface="Arial" panose="020B0604020202090204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608965" rtl="0" eaLnBrk="1" latinLnBrk="0" hangingPunct="1">
        <a:spcBef>
          <a:spcPct val="20000"/>
        </a:spcBef>
        <a:buFont typeface="Arial" panose="020B0604020202090204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608965" rtl="0" eaLnBrk="1" latinLnBrk="0" hangingPunct="1">
        <a:spcBef>
          <a:spcPct val="20000"/>
        </a:spcBef>
        <a:buFont typeface="Arial" panose="020B060402020209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608965" rtl="0" eaLnBrk="1" latinLnBrk="0" hangingPunct="1">
        <a:spcBef>
          <a:spcPct val="20000"/>
        </a:spcBef>
        <a:buFont typeface="Arial" panose="020B0604020202090204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indent="-304800" algn="l" defTabSz="608965" rtl="0" eaLnBrk="1" latinLnBrk="0" hangingPunct="1">
        <a:spcBef>
          <a:spcPct val="20000"/>
        </a:spcBef>
        <a:buFont typeface="Arial" panose="020B0604020202090204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608965" rtl="0" eaLnBrk="1" latinLnBrk="0" hangingPunct="1">
        <a:spcBef>
          <a:spcPct val="20000"/>
        </a:spcBef>
        <a:buFont typeface="Arial" panose="020B060402020209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608965" rtl="0" eaLnBrk="1" latinLnBrk="0" hangingPunct="1">
        <a:spcBef>
          <a:spcPct val="20000"/>
        </a:spcBef>
        <a:buFont typeface="Arial" panose="020B060402020209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608965" rtl="0" eaLnBrk="1" latinLnBrk="0" hangingPunct="1">
        <a:spcBef>
          <a:spcPct val="20000"/>
        </a:spcBef>
        <a:buFont typeface="Arial" panose="020B060402020209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608965" rtl="0" eaLnBrk="1" latinLnBrk="0" hangingPunct="1">
        <a:spcBef>
          <a:spcPct val="20000"/>
        </a:spcBef>
        <a:buFont typeface="Arial" panose="020B060402020209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29766" y="1778939"/>
            <a:ext cx="8332470" cy="1691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8965"/>
            <a:r>
              <a:rPr kumimoji="1" lang="en-US" altLang="zh-CN" sz="7200" b="1" dirty="0">
                <a:solidFill>
                  <a:srgbClr val="FFFFFF">
                    <a:lumMod val="95000"/>
                  </a:srgbClr>
                </a:solidFill>
                <a:latin typeface="Century Gothic"/>
                <a:ea typeface="微软雅黑" panose="020B0503020204020204" pitchFamily="34" charset="-122"/>
              </a:rPr>
              <a:t>Group 9</a:t>
            </a:r>
            <a:endParaRPr kumimoji="1" lang="en-US" altLang="zh-CN" sz="7200" b="1" dirty="0">
              <a:solidFill>
                <a:srgbClr val="FFFFFF">
                  <a:lumMod val="95000"/>
                </a:srgbClr>
              </a:solidFill>
              <a:latin typeface="Century Gothic"/>
              <a:ea typeface="微软雅黑" panose="020B0503020204020204" pitchFamily="34" charset="-122"/>
            </a:endParaRPr>
          </a:p>
          <a:p>
            <a:pPr algn="ctr" defTabSz="608965"/>
            <a:r>
              <a:rPr kumimoji="1" lang="en-US" altLang="zh-CN" sz="3200" b="1" dirty="0">
                <a:solidFill>
                  <a:srgbClr val="FFFFFF">
                    <a:lumMod val="95000"/>
                  </a:srgbClr>
                </a:solidFill>
                <a:latin typeface="Century Gothic"/>
                <a:ea typeface="微软雅黑" panose="020B0503020204020204" pitchFamily="34" charset="-122"/>
              </a:rPr>
              <a:t>  A Relational Database Of Soccer Players</a:t>
            </a:r>
            <a:endParaRPr kumimoji="1" lang="en-US" altLang="zh-CN" sz="3200" b="1" dirty="0">
              <a:solidFill>
                <a:srgbClr val="FFFFFF">
                  <a:lumMod val="95000"/>
                </a:srgbClr>
              </a:solidFill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22783" y="4067612"/>
            <a:ext cx="6568688" cy="359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335" dirty="0">
                <a:solidFill>
                  <a:srgbClr val="FFFFFF">
                    <a:lumMod val="95000"/>
                  </a:srgbClr>
                </a:solidFill>
                <a:latin typeface="Century Gothic"/>
                <a:ea typeface="微软雅黑" panose="020B0503020204020204" pitchFamily="34" charset="-122"/>
              </a:rPr>
              <a:t>Jiangying Zhong, Jingxuan Li, Hongyi Luo, Junfei Ren, Liangze Ni</a:t>
            </a:r>
            <a:endParaRPr lang="en-US" altLang="zh-CN" sz="1335" dirty="0">
              <a:solidFill>
                <a:srgbClr val="FFFFFF">
                  <a:lumMod val="95000"/>
                </a:srgbClr>
              </a:solidFill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65020" y="1421130"/>
            <a:ext cx="8283575" cy="2407285"/>
          </a:xfrm>
          <a:prstGeom prst="rect">
            <a:avLst/>
          </a:prstGeom>
          <a:noFill/>
          <a:ln w="12700" cmpd="sng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965"/>
            <a:endParaRPr kumimoji="1" lang="zh-CN" altLang="en-US" sz="3200">
              <a:solidFill>
                <a:srgbClr val="FFFFFF">
                  <a:lumMod val="95000"/>
                </a:srgbClr>
              </a:solidFill>
              <a:latin typeface="Century Gothic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980" y="998220"/>
            <a:ext cx="6228080" cy="1891030"/>
          </a:xfrm>
          <a:prstGeom prst="rect">
            <a:avLst/>
          </a:prstGeom>
        </p:spPr>
      </p:pic>
      <p:sp>
        <p:nvSpPr>
          <p:cNvPr id="12" name="文本框 1"/>
          <p:cNvSpPr txBox="1"/>
          <p:nvPr/>
        </p:nvSpPr>
        <p:spPr>
          <a:xfrm>
            <a:off x="907729" y="336833"/>
            <a:ext cx="2879608" cy="661670"/>
          </a:xfrm>
          <a:prstGeom prst="rect">
            <a:avLst/>
          </a:prstGeom>
          <a:noFill/>
        </p:spPr>
        <p:txBody>
          <a:bodyPr wrap="square" lIns="121883" tIns="60941" rIns="121883" bIns="60941" rtlCol="0" anchor="ctr">
            <a:spAutoFit/>
          </a:bodyPr>
          <a:p>
            <a:pPr defTabSz="608965">
              <a:lnSpc>
                <a:spcPct val="110000"/>
              </a:lnSpc>
            </a:pPr>
            <a:r>
              <a:rPr kumimoji="1" lang="en-US" altLang="zh-CN" sz="3200" b="1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  <a:sym typeface="+mn-ea"/>
              </a:rPr>
              <a:t>Part5 Views</a:t>
            </a:r>
            <a:endParaRPr kumimoji="1" lang="en-US" altLang="zh-CN" sz="3200" b="1" dirty="0">
              <a:solidFill>
                <a:schemeClr val="bg1"/>
              </a:solidFill>
              <a:latin typeface="Century Gothic"/>
              <a:ea typeface="微软雅黑" panose="020B0503020204020204" pitchFamily="34" charset="-122"/>
              <a:cs typeface="微软雅黑"/>
              <a:sym typeface="+mn-ea"/>
            </a:endParaRPr>
          </a:p>
        </p:txBody>
      </p:sp>
      <p:sp>
        <p:nvSpPr>
          <p:cNvPr id="14" name="Right Arrow 13"/>
          <p:cNvSpPr/>
          <p:nvPr/>
        </p:nvSpPr>
        <p:spPr>
          <a:xfrm rot="5400000">
            <a:off x="6160135" y="3020695"/>
            <a:ext cx="661035" cy="49149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p>
            <a:endParaRPr lang="en-US"/>
          </a:p>
        </p:txBody>
      </p:sp>
      <p:pic>
        <p:nvPicPr>
          <p:cNvPr id="15" name="Picture 14" descr="Screen Shot 2022-08-05 at 10.28.39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105" y="3644265"/>
            <a:ext cx="5434330" cy="2917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"/>
          <p:cNvSpPr txBox="1"/>
          <p:nvPr/>
        </p:nvSpPr>
        <p:spPr>
          <a:xfrm>
            <a:off x="907729" y="336833"/>
            <a:ext cx="2879608" cy="661670"/>
          </a:xfrm>
          <a:prstGeom prst="rect">
            <a:avLst/>
          </a:prstGeom>
          <a:noFill/>
        </p:spPr>
        <p:txBody>
          <a:bodyPr wrap="square" lIns="121883" tIns="60941" rIns="121883" bIns="60941" rtlCol="0" anchor="ctr">
            <a:spAutoFit/>
          </a:bodyPr>
          <a:p>
            <a:pPr defTabSz="608965">
              <a:lnSpc>
                <a:spcPct val="110000"/>
              </a:lnSpc>
            </a:pPr>
            <a:r>
              <a:rPr kumimoji="1" lang="en-US" altLang="zh-CN" sz="3200" b="1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  <a:sym typeface="+mn-ea"/>
              </a:rPr>
              <a:t>Part5 Views</a:t>
            </a:r>
            <a:endParaRPr kumimoji="1" lang="en-US" altLang="zh-CN" sz="3200" b="1" dirty="0">
              <a:solidFill>
                <a:schemeClr val="bg1"/>
              </a:solidFill>
              <a:latin typeface="Century Gothic"/>
              <a:ea typeface="微软雅黑" panose="020B0503020204020204" pitchFamily="34" charset="-122"/>
              <a:cs typeface="微软雅黑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4845" y="1376680"/>
            <a:ext cx="8321675" cy="185229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5400000">
            <a:off x="5718175" y="3543300"/>
            <a:ext cx="755650" cy="5016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p>
            <a:endParaRPr lang="en-US"/>
          </a:p>
        </p:txBody>
      </p:sp>
      <p:pic>
        <p:nvPicPr>
          <p:cNvPr id="4" name="Picture 3" descr="Screen Shot 2022-08-05 at 10.28.56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210" y="4359275"/>
            <a:ext cx="8322310" cy="1809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/>
          <p:nvPr/>
        </p:nvSpPr>
        <p:spPr>
          <a:xfrm>
            <a:off x="1009015" y="269240"/>
            <a:ext cx="4156075" cy="612775"/>
          </a:xfrm>
          <a:prstGeom prst="rect">
            <a:avLst/>
          </a:prstGeom>
          <a:noFill/>
        </p:spPr>
        <p:txBody>
          <a:bodyPr wrap="square" lIns="121883" tIns="60941" rIns="121883" bIns="60941" rtlCol="0" anchor="ctr">
            <a:spAutoFit/>
          </a:bodyPr>
          <a:p>
            <a:pPr defTabSz="608965"/>
            <a:r>
              <a:rPr kumimoji="1" lang="en-US" altLang="zh-CN" sz="3200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  <a:sym typeface="+mn-ea"/>
              </a:rPr>
              <a:t>Part6 Tableau</a:t>
            </a:r>
            <a:endParaRPr kumimoji="1" lang="zh-CN" altLang="en-US" sz="3200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2" name="Picture 21" descr="Screen Shot 2022-08-05 at 10.21.13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015" y="1063625"/>
            <a:ext cx="8472170" cy="529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09015" y="269240"/>
            <a:ext cx="4156075" cy="612775"/>
          </a:xfrm>
          <a:prstGeom prst="rect">
            <a:avLst/>
          </a:prstGeom>
          <a:noFill/>
        </p:spPr>
        <p:txBody>
          <a:bodyPr wrap="square" lIns="121883" tIns="60941" rIns="121883" bIns="60941" rtlCol="0" anchor="ctr">
            <a:spAutoFit/>
          </a:bodyPr>
          <a:lstStyle/>
          <a:p>
            <a:pPr defTabSz="608965"/>
            <a:r>
              <a:rPr kumimoji="1" lang="en-US" altLang="zh-CN" sz="3200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  <a:sym typeface="+mn-ea"/>
              </a:rPr>
              <a:t>Part6 Tableau</a:t>
            </a:r>
            <a:endParaRPr kumimoji="1" lang="zh-CN" altLang="en-US" sz="3200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3" name="Picture 2" descr="Screen Shot 2022-08-06 at 2.50.04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6855" y="1122045"/>
            <a:ext cx="6638290" cy="5212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62963" y="2829384"/>
            <a:ext cx="5466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8965"/>
            <a:r>
              <a:rPr kumimoji="1" lang="en-US" altLang="zh-CN" sz="7200" b="1" dirty="0">
                <a:solidFill>
                  <a:srgbClr val="FFFFFF">
                    <a:lumMod val="95000"/>
                  </a:srgbClr>
                </a:solidFill>
                <a:latin typeface="Century Gothic"/>
                <a:ea typeface="微软雅黑" panose="020B0503020204020204" pitchFamily="34" charset="-122"/>
              </a:rPr>
              <a:t>THANK YOU</a:t>
            </a:r>
            <a:endParaRPr kumimoji="1" lang="zh-CN" altLang="en-US" sz="6400" b="1" dirty="0">
              <a:solidFill>
                <a:srgbClr val="FFFFFF">
                  <a:lumMod val="95000"/>
                </a:srgbClr>
              </a:solidFill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11656" y="2225499"/>
            <a:ext cx="6568689" cy="2406727"/>
          </a:xfrm>
          <a:prstGeom prst="rect">
            <a:avLst/>
          </a:prstGeom>
          <a:noFill/>
          <a:ln w="12700" cmpd="sng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965"/>
            <a:endParaRPr kumimoji="1" lang="zh-CN" altLang="en-US" sz="3200">
              <a:solidFill>
                <a:srgbClr val="FFFFFF">
                  <a:lumMod val="95000"/>
                </a:srgbClr>
              </a:solidFill>
              <a:latin typeface="Century Gothic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5101" y="568189"/>
            <a:ext cx="2910995" cy="748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8965"/>
            <a:r>
              <a:rPr kumimoji="1" lang="en-US" altLang="zh-CN" sz="4265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</a:rPr>
              <a:t>CONTENTS</a:t>
            </a:r>
            <a:endParaRPr kumimoji="1" lang="zh-CN" altLang="en-US" sz="4265" b="1" dirty="0">
              <a:solidFill>
                <a:srgbClr val="1F1F1F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672403" y="742134"/>
            <a:ext cx="0" cy="475799"/>
          </a:xfrm>
          <a:prstGeom prst="line">
            <a:avLst/>
          </a:prstGeom>
          <a:ln w="57150" cmpd="sng">
            <a:solidFill>
              <a:srgbClr val="1F1F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71830" y="1805940"/>
            <a:ext cx="4951730" cy="58356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pPr defTabSz="608965"/>
            <a:r>
              <a:rPr kumimoji="1" lang="en-US" altLang="zh-CN" sz="3200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</a:rPr>
              <a:t>Part1</a:t>
            </a:r>
            <a:r>
              <a:rPr kumimoji="1" lang="zh-CN" altLang="en-US" sz="3200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</a:rPr>
              <a:t>Project Design</a:t>
            </a:r>
            <a:endParaRPr kumimoji="1" lang="en-US" altLang="zh-CN" sz="3200" b="1" dirty="0">
              <a:solidFill>
                <a:srgbClr val="1F1F1F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1830" y="3136900"/>
            <a:ext cx="4951730" cy="58356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pPr defTabSz="608965"/>
            <a:r>
              <a:rPr kumimoji="1" lang="en-US" altLang="zh-CN" sz="3200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</a:rPr>
              <a:t>Part3 Create &amp; Insert</a:t>
            </a:r>
            <a:r>
              <a:rPr kumimoji="1" lang="zh-CN" altLang="en-US" sz="3200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endParaRPr kumimoji="1" lang="zh-CN" altLang="en-US" sz="3200" b="1" dirty="0">
              <a:solidFill>
                <a:srgbClr val="1F1F1F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67830" y="1805940"/>
            <a:ext cx="4792980" cy="58356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pPr defTabSz="608965"/>
            <a:r>
              <a:rPr kumimoji="1" lang="en-US" altLang="zh-CN" sz="3200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</a:rPr>
              <a:t>Part2 Final ERD</a:t>
            </a:r>
            <a:endParaRPr kumimoji="1" lang="en-US" altLang="zh-CN" sz="3200" b="1" dirty="0">
              <a:solidFill>
                <a:srgbClr val="1F1F1F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67830" y="3137535"/>
            <a:ext cx="4792980" cy="58356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pPr defTabSz="608965"/>
            <a:r>
              <a:rPr kumimoji="1" lang="en-US" altLang="zh-CN" sz="3200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</a:rPr>
              <a:t>Part4</a:t>
            </a:r>
            <a:r>
              <a:rPr kumimoji="1" lang="zh-CN" altLang="en-US" sz="3200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</a:rPr>
              <a:t>Data Encryption</a:t>
            </a:r>
            <a:endParaRPr kumimoji="1" lang="en-US" altLang="zh-CN" sz="3200" b="1" dirty="0">
              <a:solidFill>
                <a:srgbClr val="1F1F1F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cxnSp>
        <p:nvCxnSpPr>
          <p:cNvPr id="12" name="直线连接符 11"/>
          <p:cNvCxnSpPr/>
          <p:nvPr/>
        </p:nvCxnSpPr>
        <p:spPr>
          <a:xfrm>
            <a:off x="6195936" y="1846331"/>
            <a:ext cx="0" cy="316626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4"/>
          <p:cNvSpPr txBox="1"/>
          <p:nvPr/>
        </p:nvSpPr>
        <p:spPr>
          <a:xfrm>
            <a:off x="672465" y="4467860"/>
            <a:ext cx="4951095" cy="58356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p>
            <a:pPr defTabSz="608965"/>
            <a:r>
              <a:rPr kumimoji="1" lang="en-US" altLang="zh-CN" sz="3200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</a:rPr>
              <a:t>Part5 Views</a:t>
            </a:r>
            <a:r>
              <a:rPr kumimoji="1" lang="zh-CN" altLang="en-US" sz="3200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endParaRPr kumimoji="1" lang="zh-CN" altLang="en-US" sz="3200" b="1" dirty="0">
              <a:solidFill>
                <a:srgbClr val="1F1F1F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6767830" y="4460240"/>
            <a:ext cx="4792980" cy="583565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txBody>
          <a:bodyPr wrap="square" rtlCol="0">
            <a:spAutoFit/>
          </a:bodyPr>
          <a:p>
            <a:pPr defTabSz="608965"/>
            <a:r>
              <a:rPr kumimoji="1" lang="en-US" altLang="zh-CN" sz="3200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</a:rPr>
              <a:t>Part6 Tableau</a:t>
            </a:r>
            <a:endParaRPr kumimoji="1" lang="en-US" altLang="zh-CN" sz="3200" b="1" dirty="0">
              <a:solidFill>
                <a:srgbClr val="1F1F1F"/>
              </a:solidFill>
              <a:latin typeface="Century Gothic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81"/>
          <p:cNvSpPr/>
          <p:nvPr/>
        </p:nvSpPr>
        <p:spPr>
          <a:xfrm>
            <a:off x="6285865" y="1118235"/>
            <a:ext cx="5057775" cy="507365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8965"/>
            <a:endParaRPr lang="zh-CN" altLang="en-US" sz="3200">
              <a:solidFill>
                <a:srgbClr val="FFFFFF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cxnSp>
        <p:nvCxnSpPr>
          <p:cNvPr id="91" name="直接连接符 16"/>
          <p:cNvCxnSpPr/>
          <p:nvPr/>
        </p:nvCxnSpPr>
        <p:spPr>
          <a:xfrm>
            <a:off x="1004061" y="3202216"/>
            <a:ext cx="104608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/>
        </p:nvSpPr>
        <p:spPr>
          <a:xfrm>
            <a:off x="1003935" y="276860"/>
            <a:ext cx="4864100" cy="661670"/>
          </a:xfrm>
          <a:prstGeom prst="rect">
            <a:avLst/>
          </a:prstGeom>
          <a:noFill/>
        </p:spPr>
        <p:txBody>
          <a:bodyPr wrap="square" lIns="121883" tIns="60941" rIns="121883" bIns="60941" rtlCol="0" anchor="ctr">
            <a:spAutoFit/>
          </a:bodyPr>
          <a:lstStyle/>
          <a:p>
            <a:pPr defTabSz="608965">
              <a:lnSpc>
                <a:spcPct val="110000"/>
              </a:lnSpc>
            </a:pPr>
            <a:r>
              <a:rPr kumimoji="1" lang="en-US" altLang="zh-CN" sz="3200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  <a:sym typeface="+mn-ea"/>
              </a:rPr>
              <a:t>Part1</a:t>
            </a:r>
            <a:r>
              <a:rPr kumimoji="1" lang="zh-CN" altLang="en-US" sz="3200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  <a:sym typeface="+mn-ea"/>
              </a:rPr>
              <a:t>Project Design</a:t>
            </a:r>
            <a:endParaRPr kumimoji="1" lang="zh-CN" altLang="en-US" sz="3200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959610" y="2239010"/>
            <a:ext cx="2420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400"/>
              <a:t>Comprehensive</a:t>
            </a:r>
            <a:endParaRPr lang="en-US" sz="2400"/>
          </a:p>
        </p:txBody>
      </p:sp>
      <p:sp>
        <p:nvSpPr>
          <p:cNvPr id="8" name="Text Box 7"/>
          <p:cNvSpPr txBox="1"/>
          <p:nvPr/>
        </p:nvSpPr>
        <p:spPr>
          <a:xfrm>
            <a:off x="1959610" y="3090545"/>
            <a:ext cx="5057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Real football player’s Data</a:t>
            </a:r>
            <a:endParaRPr lang="en-US" sz="2400"/>
          </a:p>
        </p:txBody>
      </p:sp>
      <p:sp>
        <p:nvSpPr>
          <p:cNvPr id="9" name="Text Box 8"/>
          <p:cNvSpPr txBox="1"/>
          <p:nvPr/>
        </p:nvSpPr>
        <p:spPr>
          <a:xfrm>
            <a:off x="1959610" y="3762375"/>
            <a:ext cx="35344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Reflect different</a:t>
            </a:r>
            <a:endParaRPr lang="en-US" sz="2400"/>
          </a:p>
          <a:p>
            <a:r>
              <a:rPr lang="en-US" sz="2400"/>
              <a:t>abilities of players</a:t>
            </a:r>
            <a:endParaRPr lang="en-US" sz="24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5865" y="2296160"/>
            <a:ext cx="5059045" cy="2718435"/>
          </a:xfrm>
          <a:prstGeom prst="rect">
            <a:avLst/>
          </a:prstGeom>
        </p:spPr>
      </p:pic>
      <p:sp>
        <p:nvSpPr>
          <p:cNvPr id="17" name="Freeform 89"/>
          <p:cNvSpPr>
            <a:spLocks noChangeAspect="1" noEditPoints="1"/>
          </p:cNvSpPr>
          <p:nvPr/>
        </p:nvSpPr>
        <p:spPr bwMode="auto">
          <a:xfrm>
            <a:off x="1218807" y="2296152"/>
            <a:ext cx="431645" cy="346322"/>
          </a:xfrm>
          <a:custGeom>
            <a:avLst/>
            <a:gdLst>
              <a:gd name="T0" fmla="*/ 51 w 173"/>
              <a:gd name="T1" fmla="*/ 35 h 137"/>
              <a:gd name="T2" fmla="*/ 65 w 173"/>
              <a:gd name="T3" fmla="*/ 76 h 137"/>
              <a:gd name="T4" fmla="*/ 136 w 173"/>
              <a:gd name="T5" fmla="*/ 72 h 137"/>
              <a:gd name="T6" fmla="*/ 151 w 173"/>
              <a:gd name="T7" fmla="*/ 35 h 137"/>
              <a:gd name="T8" fmla="*/ 51 w 173"/>
              <a:gd name="T9" fmla="*/ 35 h 137"/>
              <a:gd name="T10" fmla="*/ 8 w 173"/>
              <a:gd name="T11" fmla="*/ 0 h 137"/>
              <a:gd name="T12" fmla="*/ 33 w 173"/>
              <a:gd name="T13" fmla="*/ 0 h 137"/>
              <a:gd name="T14" fmla="*/ 35 w 173"/>
              <a:gd name="T15" fmla="*/ 0 h 137"/>
              <a:gd name="T16" fmla="*/ 39 w 173"/>
              <a:gd name="T17" fmla="*/ 2 h 137"/>
              <a:gd name="T18" fmla="*/ 41 w 173"/>
              <a:gd name="T19" fmla="*/ 6 h 137"/>
              <a:gd name="T20" fmla="*/ 41 w 173"/>
              <a:gd name="T21" fmla="*/ 6 h 137"/>
              <a:gd name="T22" fmla="*/ 45 w 173"/>
              <a:gd name="T23" fmla="*/ 17 h 137"/>
              <a:gd name="T24" fmla="*/ 165 w 173"/>
              <a:gd name="T25" fmla="*/ 17 h 137"/>
              <a:gd name="T26" fmla="*/ 169 w 173"/>
              <a:gd name="T27" fmla="*/ 19 h 137"/>
              <a:gd name="T28" fmla="*/ 171 w 173"/>
              <a:gd name="T29" fmla="*/ 21 h 137"/>
              <a:gd name="T30" fmla="*/ 173 w 173"/>
              <a:gd name="T31" fmla="*/ 27 h 137"/>
              <a:gd name="T32" fmla="*/ 171 w 173"/>
              <a:gd name="T33" fmla="*/ 29 h 137"/>
              <a:gd name="T34" fmla="*/ 171 w 173"/>
              <a:gd name="T35" fmla="*/ 29 h 137"/>
              <a:gd name="T36" fmla="*/ 147 w 173"/>
              <a:gd name="T37" fmla="*/ 84 h 137"/>
              <a:gd name="T38" fmla="*/ 147 w 173"/>
              <a:gd name="T39" fmla="*/ 84 h 137"/>
              <a:gd name="T40" fmla="*/ 145 w 173"/>
              <a:gd name="T41" fmla="*/ 86 h 137"/>
              <a:gd name="T42" fmla="*/ 142 w 173"/>
              <a:gd name="T43" fmla="*/ 88 h 137"/>
              <a:gd name="T44" fmla="*/ 71 w 173"/>
              <a:gd name="T45" fmla="*/ 92 h 137"/>
              <a:gd name="T46" fmla="*/ 75 w 173"/>
              <a:gd name="T47" fmla="*/ 104 h 137"/>
              <a:gd name="T48" fmla="*/ 151 w 173"/>
              <a:gd name="T49" fmla="*/ 104 h 137"/>
              <a:gd name="T50" fmla="*/ 157 w 173"/>
              <a:gd name="T51" fmla="*/ 106 h 137"/>
              <a:gd name="T52" fmla="*/ 163 w 173"/>
              <a:gd name="T53" fmla="*/ 110 h 137"/>
              <a:gd name="T54" fmla="*/ 165 w 173"/>
              <a:gd name="T55" fmla="*/ 114 h 137"/>
              <a:gd name="T56" fmla="*/ 167 w 173"/>
              <a:gd name="T57" fmla="*/ 119 h 137"/>
              <a:gd name="T58" fmla="*/ 165 w 173"/>
              <a:gd name="T59" fmla="*/ 127 h 137"/>
              <a:gd name="T60" fmla="*/ 163 w 173"/>
              <a:gd name="T61" fmla="*/ 131 h 137"/>
              <a:gd name="T62" fmla="*/ 157 w 173"/>
              <a:gd name="T63" fmla="*/ 135 h 137"/>
              <a:gd name="T64" fmla="*/ 151 w 173"/>
              <a:gd name="T65" fmla="*/ 137 h 137"/>
              <a:gd name="T66" fmla="*/ 145 w 173"/>
              <a:gd name="T67" fmla="*/ 135 h 137"/>
              <a:gd name="T68" fmla="*/ 140 w 173"/>
              <a:gd name="T69" fmla="*/ 131 h 137"/>
              <a:gd name="T70" fmla="*/ 136 w 173"/>
              <a:gd name="T71" fmla="*/ 127 h 137"/>
              <a:gd name="T72" fmla="*/ 136 w 173"/>
              <a:gd name="T73" fmla="*/ 119 h 137"/>
              <a:gd name="T74" fmla="*/ 59 w 173"/>
              <a:gd name="T75" fmla="*/ 119 h 137"/>
              <a:gd name="T76" fmla="*/ 59 w 173"/>
              <a:gd name="T77" fmla="*/ 127 h 137"/>
              <a:gd name="T78" fmla="*/ 55 w 173"/>
              <a:gd name="T79" fmla="*/ 131 h 137"/>
              <a:gd name="T80" fmla="*/ 49 w 173"/>
              <a:gd name="T81" fmla="*/ 135 h 137"/>
              <a:gd name="T82" fmla="*/ 43 w 173"/>
              <a:gd name="T83" fmla="*/ 137 h 137"/>
              <a:gd name="T84" fmla="*/ 37 w 173"/>
              <a:gd name="T85" fmla="*/ 135 h 137"/>
              <a:gd name="T86" fmla="*/ 31 w 173"/>
              <a:gd name="T87" fmla="*/ 131 h 137"/>
              <a:gd name="T88" fmla="*/ 30 w 173"/>
              <a:gd name="T89" fmla="*/ 127 h 137"/>
              <a:gd name="T90" fmla="*/ 28 w 173"/>
              <a:gd name="T91" fmla="*/ 119 h 137"/>
              <a:gd name="T92" fmla="*/ 30 w 173"/>
              <a:gd name="T93" fmla="*/ 114 h 137"/>
              <a:gd name="T94" fmla="*/ 31 w 173"/>
              <a:gd name="T95" fmla="*/ 110 h 137"/>
              <a:gd name="T96" fmla="*/ 37 w 173"/>
              <a:gd name="T97" fmla="*/ 106 h 137"/>
              <a:gd name="T98" fmla="*/ 43 w 173"/>
              <a:gd name="T99" fmla="*/ 104 h 137"/>
              <a:gd name="T100" fmla="*/ 59 w 173"/>
              <a:gd name="T101" fmla="*/ 104 h 137"/>
              <a:gd name="T102" fmla="*/ 28 w 173"/>
              <a:gd name="T103" fmla="*/ 15 h 137"/>
              <a:gd name="T104" fmla="*/ 8 w 173"/>
              <a:gd name="T105" fmla="*/ 15 h 137"/>
              <a:gd name="T106" fmla="*/ 4 w 173"/>
              <a:gd name="T107" fmla="*/ 13 h 137"/>
              <a:gd name="T108" fmla="*/ 2 w 173"/>
              <a:gd name="T109" fmla="*/ 11 h 137"/>
              <a:gd name="T110" fmla="*/ 0 w 173"/>
              <a:gd name="T111" fmla="*/ 7 h 137"/>
              <a:gd name="T112" fmla="*/ 2 w 173"/>
              <a:gd name="T113" fmla="*/ 4 h 137"/>
              <a:gd name="T114" fmla="*/ 4 w 173"/>
              <a:gd name="T115" fmla="*/ 0 h 137"/>
              <a:gd name="T116" fmla="*/ 8 w 173"/>
              <a:gd name="T117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3" h="137">
                <a:moveTo>
                  <a:pt x="51" y="35"/>
                </a:moveTo>
                <a:lnTo>
                  <a:pt x="65" y="76"/>
                </a:lnTo>
                <a:lnTo>
                  <a:pt x="136" y="72"/>
                </a:lnTo>
                <a:lnTo>
                  <a:pt x="151" y="35"/>
                </a:lnTo>
                <a:lnTo>
                  <a:pt x="51" y="35"/>
                </a:lnTo>
                <a:close/>
                <a:moveTo>
                  <a:pt x="8" y="0"/>
                </a:moveTo>
                <a:lnTo>
                  <a:pt x="33" y="0"/>
                </a:lnTo>
                <a:lnTo>
                  <a:pt x="35" y="0"/>
                </a:lnTo>
                <a:lnTo>
                  <a:pt x="39" y="2"/>
                </a:lnTo>
                <a:lnTo>
                  <a:pt x="41" y="6"/>
                </a:lnTo>
                <a:lnTo>
                  <a:pt x="41" y="6"/>
                </a:lnTo>
                <a:lnTo>
                  <a:pt x="45" y="17"/>
                </a:lnTo>
                <a:lnTo>
                  <a:pt x="165" y="17"/>
                </a:lnTo>
                <a:lnTo>
                  <a:pt x="169" y="19"/>
                </a:lnTo>
                <a:lnTo>
                  <a:pt x="171" y="21"/>
                </a:lnTo>
                <a:lnTo>
                  <a:pt x="173" y="27"/>
                </a:lnTo>
                <a:lnTo>
                  <a:pt x="171" y="29"/>
                </a:lnTo>
                <a:lnTo>
                  <a:pt x="171" y="29"/>
                </a:lnTo>
                <a:lnTo>
                  <a:pt x="147" y="84"/>
                </a:lnTo>
                <a:lnTo>
                  <a:pt x="147" y="84"/>
                </a:lnTo>
                <a:lnTo>
                  <a:pt x="145" y="86"/>
                </a:lnTo>
                <a:lnTo>
                  <a:pt x="142" y="88"/>
                </a:lnTo>
                <a:lnTo>
                  <a:pt x="71" y="92"/>
                </a:lnTo>
                <a:lnTo>
                  <a:pt x="75" y="104"/>
                </a:lnTo>
                <a:lnTo>
                  <a:pt x="151" y="104"/>
                </a:lnTo>
                <a:lnTo>
                  <a:pt x="157" y="106"/>
                </a:lnTo>
                <a:lnTo>
                  <a:pt x="163" y="110"/>
                </a:lnTo>
                <a:lnTo>
                  <a:pt x="165" y="114"/>
                </a:lnTo>
                <a:lnTo>
                  <a:pt x="167" y="119"/>
                </a:lnTo>
                <a:lnTo>
                  <a:pt x="165" y="127"/>
                </a:lnTo>
                <a:lnTo>
                  <a:pt x="163" y="131"/>
                </a:lnTo>
                <a:lnTo>
                  <a:pt x="157" y="135"/>
                </a:lnTo>
                <a:lnTo>
                  <a:pt x="151" y="137"/>
                </a:lnTo>
                <a:lnTo>
                  <a:pt x="145" y="135"/>
                </a:lnTo>
                <a:lnTo>
                  <a:pt x="140" y="131"/>
                </a:lnTo>
                <a:lnTo>
                  <a:pt x="136" y="127"/>
                </a:lnTo>
                <a:lnTo>
                  <a:pt x="136" y="119"/>
                </a:lnTo>
                <a:lnTo>
                  <a:pt x="59" y="119"/>
                </a:lnTo>
                <a:lnTo>
                  <a:pt x="59" y="127"/>
                </a:lnTo>
                <a:lnTo>
                  <a:pt x="55" y="131"/>
                </a:lnTo>
                <a:lnTo>
                  <a:pt x="49" y="135"/>
                </a:lnTo>
                <a:lnTo>
                  <a:pt x="43" y="137"/>
                </a:lnTo>
                <a:lnTo>
                  <a:pt x="37" y="135"/>
                </a:lnTo>
                <a:lnTo>
                  <a:pt x="31" y="131"/>
                </a:lnTo>
                <a:lnTo>
                  <a:pt x="30" y="127"/>
                </a:lnTo>
                <a:lnTo>
                  <a:pt x="28" y="119"/>
                </a:lnTo>
                <a:lnTo>
                  <a:pt x="30" y="114"/>
                </a:lnTo>
                <a:lnTo>
                  <a:pt x="31" y="110"/>
                </a:lnTo>
                <a:lnTo>
                  <a:pt x="37" y="106"/>
                </a:lnTo>
                <a:lnTo>
                  <a:pt x="43" y="104"/>
                </a:lnTo>
                <a:lnTo>
                  <a:pt x="59" y="104"/>
                </a:lnTo>
                <a:lnTo>
                  <a:pt x="28" y="15"/>
                </a:lnTo>
                <a:lnTo>
                  <a:pt x="8" y="15"/>
                </a:lnTo>
                <a:lnTo>
                  <a:pt x="4" y="13"/>
                </a:lnTo>
                <a:lnTo>
                  <a:pt x="2" y="11"/>
                </a:lnTo>
                <a:lnTo>
                  <a:pt x="0" y="7"/>
                </a:lnTo>
                <a:lnTo>
                  <a:pt x="2" y="4"/>
                </a:lnTo>
                <a:lnTo>
                  <a:pt x="4" y="0"/>
                </a:lnTo>
                <a:lnTo>
                  <a:pt x="8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121904" tIns="60952" rIns="121904" bIns="60952" numCol="1" anchor="t" anchorCtr="0" compatLnSpc="1"/>
          <a:p>
            <a:pPr defTabSz="608965"/>
            <a:endParaRPr lang="en-US" sz="3200">
              <a:solidFill>
                <a:srgbClr val="103154"/>
              </a:solidFill>
              <a:latin typeface="Century Gothic"/>
            </a:endParaRPr>
          </a:p>
        </p:txBody>
      </p:sp>
      <p:sp>
        <p:nvSpPr>
          <p:cNvPr id="28" name="Freeform 234"/>
          <p:cNvSpPr>
            <a:spLocks noChangeAspect="1"/>
          </p:cNvSpPr>
          <p:nvPr/>
        </p:nvSpPr>
        <p:spPr bwMode="auto">
          <a:xfrm>
            <a:off x="1275584" y="3147776"/>
            <a:ext cx="358838" cy="346322"/>
          </a:xfrm>
          <a:custGeom>
            <a:avLst/>
            <a:gdLst>
              <a:gd name="T0" fmla="*/ 94 w 173"/>
              <a:gd name="T1" fmla="*/ 2 h 167"/>
              <a:gd name="T2" fmla="*/ 108 w 173"/>
              <a:gd name="T3" fmla="*/ 7 h 167"/>
              <a:gd name="T4" fmla="*/ 114 w 173"/>
              <a:gd name="T5" fmla="*/ 15 h 167"/>
              <a:gd name="T6" fmla="*/ 118 w 173"/>
              <a:gd name="T7" fmla="*/ 25 h 167"/>
              <a:gd name="T8" fmla="*/ 118 w 173"/>
              <a:gd name="T9" fmla="*/ 37 h 167"/>
              <a:gd name="T10" fmla="*/ 118 w 173"/>
              <a:gd name="T11" fmla="*/ 43 h 167"/>
              <a:gd name="T12" fmla="*/ 120 w 173"/>
              <a:gd name="T13" fmla="*/ 49 h 167"/>
              <a:gd name="T14" fmla="*/ 120 w 173"/>
              <a:gd name="T15" fmla="*/ 55 h 167"/>
              <a:gd name="T16" fmla="*/ 118 w 173"/>
              <a:gd name="T17" fmla="*/ 61 h 167"/>
              <a:gd name="T18" fmla="*/ 116 w 173"/>
              <a:gd name="T19" fmla="*/ 64 h 167"/>
              <a:gd name="T20" fmla="*/ 112 w 173"/>
              <a:gd name="T21" fmla="*/ 72 h 167"/>
              <a:gd name="T22" fmla="*/ 108 w 173"/>
              <a:gd name="T23" fmla="*/ 82 h 167"/>
              <a:gd name="T24" fmla="*/ 106 w 173"/>
              <a:gd name="T25" fmla="*/ 84 h 167"/>
              <a:gd name="T26" fmla="*/ 106 w 173"/>
              <a:gd name="T27" fmla="*/ 100 h 167"/>
              <a:gd name="T28" fmla="*/ 110 w 173"/>
              <a:gd name="T29" fmla="*/ 102 h 167"/>
              <a:gd name="T30" fmla="*/ 118 w 173"/>
              <a:gd name="T31" fmla="*/ 106 h 167"/>
              <a:gd name="T32" fmla="*/ 132 w 173"/>
              <a:gd name="T33" fmla="*/ 112 h 167"/>
              <a:gd name="T34" fmla="*/ 138 w 173"/>
              <a:gd name="T35" fmla="*/ 114 h 167"/>
              <a:gd name="T36" fmla="*/ 142 w 173"/>
              <a:gd name="T37" fmla="*/ 114 h 167"/>
              <a:gd name="T38" fmla="*/ 147 w 173"/>
              <a:gd name="T39" fmla="*/ 116 h 167"/>
              <a:gd name="T40" fmla="*/ 163 w 173"/>
              <a:gd name="T41" fmla="*/ 129 h 167"/>
              <a:gd name="T42" fmla="*/ 173 w 173"/>
              <a:gd name="T43" fmla="*/ 153 h 167"/>
              <a:gd name="T44" fmla="*/ 173 w 173"/>
              <a:gd name="T45" fmla="*/ 159 h 167"/>
              <a:gd name="T46" fmla="*/ 171 w 173"/>
              <a:gd name="T47" fmla="*/ 163 h 167"/>
              <a:gd name="T48" fmla="*/ 165 w 173"/>
              <a:gd name="T49" fmla="*/ 167 h 167"/>
              <a:gd name="T50" fmla="*/ 4 w 173"/>
              <a:gd name="T51" fmla="*/ 165 h 167"/>
              <a:gd name="T52" fmla="*/ 0 w 173"/>
              <a:gd name="T53" fmla="*/ 159 h 167"/>
              <a:gd name="T54" fmla="*/ 0 w 173"/>
              <a:gd name="T55" fmla="*/ 159 h 167"/>
              <a:gd name="T56" fmla="*/ 4 w 173"/>
              <a:gd name="T57" fmla="*/ 143 h 167"/>
              <a:gd name="T58" fmla="*/ 22 w 173"/>
              <a:gd name="T59" fmla="*/ 117 h 167"/>
              <a:gd name="T60" fmla="*/ 30 w 173"/>
              <a:gd name="T61" fmla="*/ 116 h 167"/>
              <a:gd name="T62" fmla="*/ 33 w 173"/>
              <a:gd name="T63" fmla="*/ 114 h 167"/>
              <a:gd name="T64" fmla="*/ 37 w 173"/>
              <a:gd name="T65" fmla="*/ 114 h 167"/>
              <a:gd name="T66" fmla="*/ 47 w 173"/>
              <a:gd name="T67" fmla="*/ 110 h 167"/>
              <a:gd name="T68" fmla="*/ 59 w 173"/>
              <a:gd name="T69" fmla="*/ 104 h 167"/>
              <a:gd name="T70" fmla="*/ 67 w 173"/>
              <a:gd name="T71" fmla="*/ 102 h 167"/>
              <a:gd name="T72" fmla="*/ 67 w 173"/>
              <a:gd name="T73" fmla="*/ 100 h 167"/>
              <a:gd name="T74" fmla="*/ 67 w 173"/>
              <a:gd name="T75" fmla="*/ 84 h 167"/>
              <a:gd name="T76" fmla="*/ 63 w 173"/>
              <a:gd name="T77" fmla="*/ 78 h 167"/>
              <a:gd name="T78" fmla="*/ 59 w 173"/>
              <a:gd name="T79" fmla="*/ 64 h 167"/>
              <a:gd name="T80" fmla="*/ 55 w 173"/>
              <a:gd name="T81" fmla="*/ 62 h 167"/>
              <a:gd name="T82" fmla="*/ 55 w 173"/>
              <a:gd name="T83" fmla="*/ 57 h 167"/>
              <a:gd name="T84" fmla="*/ 53 w 173"/>
              <a:gd name="T85" fmla="*/ 51 h 167"/>
              <a:gd name="T86" fmla="*/ 53 w 173"/>
              <a:gd name="T87" fmla="*/ 45 h 167"/>
              <a:gd name="T88" fmla="*/ 57 w 173"/>
              <a:gd name="T89" fmla="*/ 43 h 167"/>
              <a:gd name="T90" fmla="*/ 55 w 173"/>
              <a:gd name="T91" fmla="*/ 31 h 167"/>
              <a:gd name="T92" fmla="*/ 57 w 173"/>
              <a:gd name="T93" fmla="*/ 19 h 167"/>
              <a:gd name="T94" fmla="*/ 65 w 173"/>
              <a:gd name="T95" fmla="*/ 9 h 167"/>
              <a:gd name="T96" fmla="*/ 79 w 173"/>
              <a:gd name="T97" fmla="*/ 2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3" h="167">
                <a:moveTo>
                  <a:pt x="86" y="0"/>
                </a:moveTo>
                <a:lnTo>
                  <a:pt x="94" y="2"/>
                </a:lnTo>
                <a:lnTo>
                  <a:pt x="102" y="4"/>
                </a:lnTo>
                <a:lnTo>
                  <a:pt x="108" y="7"/>
                </a:lnTo>
                <a:lnTo>
                  <a:pt x="112" y="11"/>
                </a:lnTo>
                <a:lnTo>
                  <a:pt x="114" y="15"/>
                </a:lnTo>
                <a:lnTo>
                  <a:pt x="116" y="21"/>
                </a:lnTo>
                <a:lnTo>
                  <a:pt x="118" y="25"/>
                </a:lnTo>
                <a:lnTo>
                  <a:pt x="118" y="31"/>
                </a:lnTo>
                <a:lnTo>
                  <a:pt x="118" y="37"/>
                </a:lnTo>
                <a:lnTo>
                  <a:pt x="116" y="43"/>
                </a:lnTo>
                <a:lnTo>
                  <a:pt x="118" y="43"/>
                </a:lnTo>
                <a:lnTo>
                  <a:pt x="120" y="45"/>
                </a:lnTo>
                <a:lnTo>
                  <a:pt x="120" y="49"/>
                </a:lnTo>
                <a:lnTo>
                  <a:pt x="120" y="51"/>
                </a:lnTo>
                <a:lnTo>
                  <a:pt x="120" y="55"/>
                </a:lnTo>
                <a:lnTo>
                  <a:pt x="118" y="57"/>
                </a:lnTo>
                <a:lnTo>
                  <a:pt x="118" y="61"/>
                </a:lnTo>
                <a:lnTo>
                  <a:pt x="118" y="62"/>
                </a:lnTo>
                <a:lnTo>
                  <a:pt x="116" y="64"/>
                </a:lnTo>
                <a:lnTo>
                  <a:pt x="114" y="64"/>
                </a:lnTo>
                <a:lnTo>
                  <a:pt x="112" y="72"/>
                </a:lnTo>
                <a:lnTo>
                  <a:pt x="110" y="78"/>
                </a:lnTo>
                <a:lnTo>
                  <a:pt x="108" y="82"/>
                </a:lnTo>
                <a:lnTo>
                  <a:pt x="106" y="84"/>
                </a:lnTo>
                <a:lnTo>
                  <a:pt x="106" y="84"/>
                </a:lnTo>
                <a:lnTo>
                  <a:pt x="106" y="100"/>
                </a:lnTo>
                <a:lnTo>
                  <a:pt x="106" y="100"/>
                </a:lnTo>
                <a:lnTo>
                  <a:pt x="106" y="102"/>
                </a:lnTo>
                <a:lnTo>
                  <a:pt x="110" y="102"/>
                </a:lnTo>
                <a:lnTo>
                  <a:pt x="114" y="104"/>
                </a:lnTo>
                <a:lnTo>
                  <a:pt x="118" y="106"/>
                </a:lnTo>
                <a:lnTo>
                  <a:pt x="126" y="110"/>
                </a:lnTo>
                <a:lnTo>
                  <a:pt x="132" y="112"/>
                </a:lnTo>
                <a:lnTo>
                  <a:pt x="136" y="114"/>
                </a:lnTo>
                <a:lnTo>
                  <a:pt x="138" y="114"/>
                </a:lnTo>
                <a:lnTo>
                  <a:pt x="140" y="114"/>
                </a:lnTo>
                <a:lnTo>
                  <a:pt x="142" y="114"/>
                </a:lnTo>
                <a:lnTo>
                  <a:pt x="143" y="116"/>
                </a:lnTo>
                <a:lnTo>
                  <a:pt x="147" y="116"/>
                </a:lnTo>
                <a:lnTo>
                  <a:pt x="151" y="117"/>
                </a:lnTo>
                <a:lnTo>
                  <a:pt x="163" y="129"/>
                </a:lnTo>
                <a:lnTo>
                  <a:pt x="169" y="143"/>
                </a:lnTo>
                <a:lnTo>
                  <a:pt x="173" y="153"/>
                </a:lnTo>
                <a:lnTo>
                  <a:pt x="173" y="159"/>
                </a:lnTo>
                <a:lnTo>
                  <a:pt x="173" y="159"/>
                </a:lnTo>
                <a:lnTo>
                  <a:pt x="173" y="159"/>
                </a:lnTo>
                <a:lnTo>
                  <a:pt x="171" y="163"/>
                </a:lnTo>
                <a:lnTo>
                  <a:pt x="169" y="165"/>
                </a:lnTo>
                <a:lnTo>
                  <a:pt x="165" y="167"/>
                </a:lnTo>
                <a:lnTo>
                  <a:pt x="8" y="167"/>
                </a:lnTo>
                <a:lnTo>
                  <a:pt x="4" y="165"/>
                </a:lnTo>
                <a:lnTo>
                  <a:pt x="2" y="163"/>
                </a:lnTo>
                <a:lnTo>
                  <a:pt x="0" y="159"/>
                </a:lnTo>
                <a:lnTo>
                  <a:pt x="0" y="159"/>
                </a:lnTo>
                <a:lnTo>
                  <a:pt x="0" y="159"/>
                </a:lnTo>
                <a:lnTo>
                  <a:pt x="0" y="153"/>
                </a:lnTo>
                <a:lnTo>
                  <a:pt x="4" y="143"/>
                </a:lnTo>
                <a:lnTo>
                  <a:pt x="10" y="129"/>
                </a:lnTo>
                <a:lnTo>
                  <a:pt x="22" y="117"/>
                </a:lnTo>
                <a:lnTo>
                  <a:pt x="26" y="116"/>
                </a:lnTo>
                <a:lnTo>
                  <a:pt x="30" y="116"/>
                </a:lnTo>
                <a:lnTo>
                  <a:pt x="31" y="114"/>
                </a:lnTo>
                <a:lnTo>
                  <a:pt x="33" y="114"/>
                </a:lnTo>
                <a:lnTo>
                  <a:pt x="35" y="114"/>
                </a:lnTo>
                <a:lnTo>
                  <a:pt x="37" y="114"/>
                </a:lnTo>
                <a:lnTo>
                  <a:pt x="41" y="112"/>
                </a:lnTo>
                <a:lnTo>
                  <a:pt x="47" y="110"/>
                </a:lnTo>
                <a:lnTo>
                  <a:pt x="55" y="108"/>
                </a:lnTo>
                <a:lnTo>
                  <a:pt x="59" y="104"/>
                </a:lnTo>
                <a:lnTo>
                  <a:pt x="63" y="104"/>
                </a:lnTo>
                <a:lnTo>
                  <a:pt x="67" y="102"/>
                </a:lnTo>
                <a:lnTo>
                  <a:pt x="67" y="102"/>
                </a:lnTo>
                <a:lnTo>
                  <a:pt x="67" y="100"/>
                </a:lnTo>
                <a:lnTo>
                  <a:pt x="67" y="84"/>
                </a:lnTo>
                <a:lnTo>
                  <a:pt x="67" y="84"/>
                </a:lnTo>
                <a:lnTo>
                  <a:pt x="65" y="82"/>
                </a:lnTo>
                <a:lnTo>
                  <a:pt x="63" y="78"/>
                </a:lnTo>
                <a:lnTo>
                  <a:pt x="61" y="72"/>
                </a:lnTo>
                <a:lnTo>
                  <a:pt x="59" y="64"/>
                </a:lnTo>
                <a:lnTo>
                  <a:pt x="57" y="64"/>
                </a:lnTo>
                <a:lnTo>
                  <a:pt x="55" y="62"/>
                </a:lnTo>
                <a:lnTo>
                  <a:pt x="55" y="61"/>
                </a:lnTo>
                <a:lnTo>
                  <a:pt x="55" y="57"/>
                </a:lnTo>
                <a:lnTo>
                  <a:pt x="53" y="55"/>
                </a:lnTo>
                <a:lnTo>
                  <a:pt x="53" y="51"/>
                </a:lnTo>
                <a:lnTo>
                  <a:pt x="53" y="49"/>
                </a:lnTo>
                <a:lnTo>
                  <a:pt x="53" y="45"/>
                </a:lnTo>
                <a:lnTo>
                  <a:pt x="55" y="43"/>
                </a:lnTo>
                <a:lnTo>
                  <a:pt x="57" y="43"/>
                </a:lnTo>
                <a:lnTo>
                  <a:pt x="55" y="37"/>
                </a:lnTo>
                <a:lnTo>
                  <a:pt x="55" y="31"/>
                </a:lnTo>
                <a:lnTo>
                  <a:pt x="55" y="25"/>
                </a:lnTo>
                <a:lnTo>
                  <a:pt x="57" y="19"/>
                </a:lnTo>
                <a:lnTo>
                  <a:pt x="59" y="13"/>
                </a:lnTo>
                <a:lnTo>
                  <a:pt x="65" y="9"/>
                </a:lnTo>
                <a:lnTo>
                  <a:pt x="71" y="4"/>
                </a:lnTo>
                <a:lnTo>
                  <a:pt x="79" y="2"/>
                </a:lnTo>
                <a:lnTo>
                  <a:pt x="86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121904" tIns="60952" rIns="121904" bIns="60952" numCol="1" anchor="t" anchorCtr="0" compatLnSpc="1"/>
          <a:p>
            <a:pPr defTabSz="608965"/>
            <a:endParaRPr lang="en-US" sz="3200">
              <a:solidFill>
                <a:srgbClr val="103154"/>
              </a:solidFill>
              <a:latin typeface="Century Gothic"/>
            </a:endParaRPr>
          </a:p>
        </p:txBody>
      </p:sp>
      <p:sp>
        <p:nvSpPr>
          <p:cNvPr id="25" name="Freeform 197"/>
          <p:cNvSpPr>
            <a:spLocks noChangeAspect="1" noEditPoints="1"/>
          </p:cNvSpPr>
          <p:nvPr/>
        </p:nvSpPr>
        <p:spPr bwMode="auto">
          <a:xfrm>
            <a:off x="1294332" y="3999680"/>
            <a:ext cx="321874" cy="346322"/>
          </a:xfrm>
          <a:custGeom>
            <a:avLst/>
            <a:gdLst>
              <a:gd name="T0" fmla="*/ 23 w 157"/>
              <a:gd name="T1" fmla="*/ 136 h 171"/>
              <a:gd name="T2" fmla="*/ 25 w 157"/>
              <a:gd name="T3" fmla="*/ 144 h 171"/>
              <a:gd name="T4" fmla="*/ 132 w 157"/>
              <a:gd name="T5" fmla="*/ 144 h 171"/>
              <a:gd name="T6" fmla="*/ 134 w 157"/>
              <a:gd name="T7" fmla="*/ 136 h 171"/>
              <a:gd name="T8" fmla="*/ 29 w 157"/>
              <a:gd name="T9" fmla="*/ 132 h 171"/>
              <a:gd name="T10" fmla="*/ 23 w 157"/>
              <a:gd name="T11" fmla="*/ 100 h 171"/>
              <a:gd name="T12" fmla="*/ 25 w 157"/>
              <a:gd name="T13" fmla="*/ 112 h 171"/>
              <a:gd name="T14" fmla="*/ 132 w 157"/>
              <a:gd name="T15" fmla="*/ 112 h 171"/>
              <a:gd name="T16" fmla="*/ 134 w 157"/>
              <a:gd name="T17" fmla="*/ 100 h 171"/>
              <a:gd name="T18" fmla="*/ 29 w 157"/>
              <a:gd name="T19" fmla="*/ 96 h 171"/>
              <a:gd name="T20" fmla="*/ 23 w 157"/>
              <a:gd name="T21" fmla="*/ 65 h 171"/>
              <a:gd name="T22" fmla="*/ 25 w 157"/>
              <a:gd name="T23" fmla="*/ 77 h 171"/>
              <a:gd name="T24" fmla="*/ 132 w 157"/>
              <a:gd name="T25" fmla="*/ 77 h 171"/>
              <a:gd name="T26" fmla="*/ 134 w 157"/>
              <a:gd name="T27" fmla="*/ 65 h 171"/>
              <a:gd name="T28" fmla="*/ 29 w 157"/>
              <a:gd name="T29" fmla="*/ 61 h 171"/>
              <a:gd name="T30" fmla="*/ 22 w 157"/>
              <a:gd name="T31" fmla="*/ 24 h 171"/>
              <a:gd name="T32" fmla="*/ 31 w 157"/>
              <a:gd name="T33" fmla="*/ 40 h 171"/>
              <a:gd name="T34" fmla="*/ 49 w 157"/>
              <a:gd name="T35" fmla="*/ 36 h 171"/>
              <a:gd name="T36" fmla="*/ 55 w 157"/>
              <a:gd name="T37" fmla="*/ 16 h 171"/>
              <a:gd name="T38" fmla="*/ 63 w 157"/>
              <a:gd name="T39" fmla="*/ 30 h 171"/>
              <a:gd name="T40" fmla="*/ 78 w 157"/>
              <a:gd name="T41" fmla="*/ 40 h 171"/>
              <a:gd name="T42" fmla="*/ 94 w 157"/>
              <a:gd name="T43" fmla="*/ 30 h 171"/>
              <a:gd name="T44" fmla="*/ 102 w 157"/>
              <a:gd name="T45" fmla="*/ 16 h 171"/>
              <a:gd name="T46" fmla="*/ 108 w 157"/>
              <a:gd name="T47" fmla="*/ 36 h 171"/>
              <a:gd name="T48" fmla="*/ 126 w 157"/>
              <a:gd name="T49" fmla="*/ 40 h 171"/>
              <a:gd name="T50" fmla="*/ 135 w 157"/>
              <a:gd name="T51" fmla="*/ 24 h 171"/>
              <a:gd name="T52" fmla="*/ 153 w 157"/>
              <a:gd name="T53" fmla="*/ 18 h 171"/>
              <a:gd name="T54" fmla="*/ 157 w 157"/>
              <a:gd name="T55" fmla="*/ 163 h 171"/>
              <a:gd name="T56" fmla="*/ 149 w 157"/>
              <a:gd name="T57" fmla="*/ 171 h 171"/>
              <a:gd name="T58" fmla="*/ 2 w 157"/>
              <a:gd name="T59" fmla="*/ 167 h 171"/>
              <a:gd name="T60" fmla="*/ 2 w 157"/>
              <a:gd name="T61" fmla="*/ 20 h 171"/>
              <a:gd name="T62" fmla="*/ 118 w 157"/>
              <a:gd name="T63" fmla="*/ 0 h 171"/>
              <a:gd name="T64" fmla="*/ 128 w 157"/>
              <a:gd name="T65" fmla="*/ 8 h 171"/>
              <a:gd name="T66" fmla="*/ 124 w 157"/>
              <a:gd name="T67" fmla="*/ 32 h 171"/>
              <a:gd name="T68" fmla="*/ 112 w 157"/>
              <a:gd name="T69" fmla="*/ 28 h 171"/>
              <a:gd name="T70" fmla="*/ 112 w 157"/>
              <a:gd name="T71" fmla="*/ 4 h 171"/>
              <a:gd name="T72" fmla="*/ 78 w 157"/>
              <a:gd name="T73" fmla="*/ 0 h 171"/>
              <a:gd name="T74" fmla="*/ 86 w 157"/>
              <a:gd name="T75" fmla="*/ 8 h 171"/>
              <a:gd name="T76" fmla="*/ 82 w 157"/>
              <a:gd name="T77" fmla="*/ 32 h 171"/>
              <a:gd name="T78" fmla="*/ 71 w 157"/>
              <a:gd name="T79" fmla="*/ 28 h 171"/>
              <a:gd name="T80" fmla="*/ 71 w 157"/>
              <a:gd name="T81" fmla="*/ 4 h 171"/>
              <a:gd name="T82" fmla="*/ 39 w 157"/>
              <a:gd name="T83" fmla="*/ 0 h 171"/>
              <a:gd name="T84" fmla="*/ 47 w 157"/>
              <a:gd name="T85" fmla="*/ 8 h 171"/>
              <a:gd name="T86" fmla="*/ 43 w 157"/>
              <a:gd name="T87" fmla="*/ 32 h 171"/>
              <a:gd name="T88" fmla="*/ 31 w 157"/>
              <a:gd name="T89" fmla="*/ 28 h 171"/>
              <a:gd name="T90" fmla="*/ 31 w 157"/>
              <a:gd name="T91" fmla="*/ 4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7" h="171">
                <a:moveTo>
                  <a:pt x="29" y="132"/>
                </a:moveTo>
                <a:lnTo>
                  <a:pt x="25" y="132"/>
                </a:lnTo>
                <a:lnTo>
                  <a:pt x="23" y="136"/>
                </a:lnTo>
                <a:lnTo>
                  <a:pt x="22" y="138"/>
                </a:lnTo>
                <a:lnTo>
                  <a:pt x="23" y="142"/>
                </a:lnTo>
                <a:lnTo>
                  <a:pt x="25" y="144"/>
                </a:lnTo>
                <a:lnTo>
                  <a:pt x="29" y="146"/>
                </a:lnTo>
                <a:lnTo>
                  <a:pt x="128" y="146"/>
                </a:lnTo>
                <a:lnTo>
                  <a:pt x="132" y="144"/>
                </a:lnTo>
                <a:lnTo>
                  <a:pt x="134" y="142"/>
                </a:lnTo>
                <a:lnTo>
                  <a:pt x="135" y="138"/>
                </a:lnTo>
                <a:lnTo>
                  <a:pt x="134" y="136"/>
                </a:lnTo>
                <a:lnTo>
                  <a:pt x="132" y="132"/>
                </a:lnTo>
                <a:lnTo>
                  <a:pt x="128" y="132"/>
                </a:lnTo>
                <a:lnTo>
                  <a:pt x="29" y="132"/>
                </a:lnTo>
                <a:close/>
                <a:moveTo>
                  <a:pt x="29" y="96"/>
                </a:moveTo>
                <a:lnTo>
                  <a:pt x="25" y="98"/>
                </a:lnTo>
                <a:lnTo>
                  <a:pt x="23" y="100"/>
                </a:lnTo>
                <a:lnTo>
                  <a:pt x="22" y="104"/>
                </a:lnTo>
                <a:lnTo>
                  <a:pt x="23" y="108"/>
                </a:lnTo>
                <a:lnTo>
                  <a:pt x="25" y="112"/>
                </a:lnTo>
                <a:lnTo>
                  <a:pt x="29" y="112"/>
                </a:lnTo>
                <a:lnTo>
                  <a:pt x="128" y="112"/>
                </a:lnTo>
                <a:lnTo>
                  <a:pt x="132" y="112"/>
                </a:lnTo>
                <a:lnTo>
                  <a:pt x="134" y="108"/>
                </a:lnTo>
                <a:lnTo>
                  <a:pt x="135" y="104"/>
                </a:lnTo>
                <a:lnTo>
                  <a:pt x="134" y="100"/>
                </a:lnTo>
                <a:lnTo>
                  <a:pt x="132" y="98"/>
                </a:lnTo>
                <a:lnTo>
                  <a:pt x="128" y="96"/>
                </a:lnTo>
                <a:lnTo>
                  <a:pt x="29" y="96"/>
                </a:lnTo>
                <a:close/>
                <a:moveTo>
                  <a:pt x="29" y="61"/>
                </a:moveTo>
                <a:lnTo>
                  <a:pt x="25" y="63"/>
                </a:lnTo>
                <a:lnTo>
                  <a:pt x="23" y="65"/>
                </a:lnTo>
                <a:lnTo>
                  <a:pt x="22" y="69"/>
                </a:lnTo>
                <a:lnTo>
                  <a:pt x="23" y="73"/>
                </a:lnTo>
                <a:lnTo>
                  <a:pt x="25" y="77"/>
                </a:lnTo>
                <a:lnTo>
                  <a:pt x="29" y="79"/>
                </a:lnTo>
                <a:lnTo>
                  <a:pt x="128" y="79"/>
                </a:lnTo>
                <a:lnTo>
                  <a:pt x="132" y="77"/>
                </a:lnTo>
                <a:lnTo>
                  <a:pt x="134" y="73"/>
                </a:lnTo>
                <a:lnTo>
                  <a:pt x="135" y="69"/>
                </a:lnTo>
                <a:lnTo>
                  <a:pt x="134" y="65"/>
                </a:lnTo>
                <a:lnTo>
                  <a:pt x="132" y="63"/>
                </a:lnTo>
                <a:lnTo>
                  <a:pt x="128" y="61"/>
                </a:lnTo>
                <a:lnTo>
                  <a:pt x="29" y="61"/>
                </a:lnTo>
                <a:close/>
                <a:moveTo>
                  <a:pt x="8" y="16"/>
                </a:moveTo>
                <a:lnTo>
                  <a:pt x="22" y="16"/>
                </a:lnTo>
                <a:lnTo>
                  <a:pt x="22" y="24"/>
                </a:lnTo>
                <a:lnTo>
                  <a:pt x="23" y="30"/>
                </a:lnTo>
                <a:lnTo>
                  <a:pt x="27" y="36"/>
                </a:lnTo>
                <a:lnTo>
                  <a:pt x="31" y="40"/>
                </a:lnTo>
                <a:lnTo>
                  <a:pt x="39" y="40"/>
                </a:lnTo>
                <a:lnTo>
                  <a:pt x="45" y="40"/>
                </a:lnTo>
                <a:lnTo>
                  <a:pt x="49" y="36"/>
                </a:lnTo>
                <a:lnTo>
                  <a:pt x="53" y="30"/>
                </a:lnTo>
                <a:lnTo>
                  <a:pt x="55" y="24"/>
                </a:lnTo>
                <a:lnTo>
                  <a:pt x="55" y="16"/>
                </a:lnTo>
                <a:lnTo>
                  <a:pt x="63" y="16"/>
                </a:lnTo>
                <a:lnTo>
                  <a:pt x="63" y="24"/>
                </a:lnTo>
                <a:lnTo>
                  <a:pt x="63" y="30"/>
                </a:lnTo>
                <a:lnTo>
                  <a:pt x="67" y="36"/>
                </a:lnTo>
                <a:lnTo>
                  <a:pt x="73" y="40"/>
                </a:lnTo>
                <a:lnTo>
                  <a:pt x="78" y="40"/>
                </a:lnTo>
                <a:lnTo>
                  <a:pt x="84" y="40"/>
                </a:lnTo>
                <a:lnTo>
                  <a:pt x="90" y="36"/>
                </a:lnTo>
                <a:lnTo>
                  <a:pt x="94" y="30"/>
                </a:lnTo>
                <a:lnTo>
                  <a:pt x="94" y="24"/>
                </a:lnTo>
                <a:lnTo>
                  <a:pt x="94" y="16"/>
                </a:lnTo>
                <a:lnTo>
                  <a:pt x="102" y="16"/>
                </a:lnTo>
                <a:lnTo>
                  <a:pt x="102" y="24"/>
                </a:lnTo>
                <a:lnTo>
                  <a:pt x="104" y="30"/>
                </a:lnTo>
                <a:lnTo>
                  <a:pt x="108" y="36"/>
                </a:lnTo>
                <a:lnTo>
                  <a:pt x="112" y="40"/>
                </a:lnTo>
                <a:lnTo>
                  <a:pt x="118" y="40"/>
                </a:lnTo>
                <a:lnTo>
                  <a:pt x="126" y="40"/>
                </a:lnTo>
                <a:lnTo>
                  <a:pt x="130" y="36"/>
                </a:lnTo>
                <a:lnTo>
                  <a:pt x="134" y="30"/>
                </a:lnTo>
                <a:lnTo>
                  <a:pt x="135" y="24"/>
                </a:lnTo>
                <a:lnTo>
                  <a:pt x="135" y="16"/>
                </a:lnTo>
                <a:lnTo>
                  <a:pt x="149" y="16"/>
                </a:lnTo>
                <a:lnTo>
                  <a:pt x="153" y="18"/>
                </a:lnTo>
                <a:lnTo>
                  <a:pt x="155" y="20"/>
                </a:lnTo>
                <a:lnTo>
                  <a:pt x="157" y="24"/>
                </a:lnTo>
                <a:lnTo>
                  <a:pt x="157" y="163"/>
                </a:lnTo>
                <a:lnTo>
                  <a:pt x="155" y="167"/>
                </a:lnTo>
                <a:lnTo>
                  <a:pt x="153" y="171"/>
                </a:lnTo>
                <a:lnTo>
                  <a:pt x="149" y="171"/>
                </a:lnTo>
                <a:lnTo>
                  <a:pt x="8" y="171"/>
                </a:lnTo>
                <a:lnTo>
                  <a:pt x="4" y="171"/>
                </a:lnTo>
                <a:lnTo>
                  <a:pt x="2" y="167"/>
                </a:lnTo>
                <a:lnTo>
                  <a:pt x="0" y="163"/>
                </a:lnTo>
                <a:lnTo>
                  <a:pt x="0" y="24"/>
                </a:lnTo>
                <a:lnTo>
                  <a:pt x="2" y="20"/>
                </a:lnTo>
                <a:lnTo>
                  <a:pt x="4" y="18"/>
                </a:lnTo>
                <a:lnTo>
                  <a:pt x="8" y="16"/>
                </a:lnTo>
                <a:close/>
                <a:moveTo>
                  <a:pt x="118" y="0"/>
                </a:moveTo>
                <a:lnTo>
                  <a:pt x="124" y="0"/>
                </a:lnTo>
                <a:lnTo>
                  <a:pt x="126" y="4"/>
                </a:lnTo>
                <a:lnTo>
                  <a:pt x="128" y="8"/>
                </a:lnTo>
                <a:lnTo>
                  <a:pt x="128" y="24"/>
                </a:lnTo>
                <a:lnTo>
                  <a:pt x="126" y="28"/>
                </a:lnTo>
                <a:lnTo>
                  <a:pt x="124" y="32"/>
                </a:lnTo>
                <a:lnTo>
                  <a:pt x="118" y="32"/>
                </a:lnTo>
                <a:lnTo>
                  <a:pt x="114" y="32"/>
                </a:lnTo>
                <a:lnTo>
                  <a:pt x="112" y="28"/>
                </a:lnTo>
                <a:lnTo>
                  <a:pt x="110" y="24"/>
                </a:lnTo>
                <a:lnTo>
                  <a:pt x="110" y="8"/>
                </a:lnTo>
                <a:lnTo>
                  <a:pt x="112" y="4"/>
                </a:lnTo>
                <a:lnTo>
                  <a:pt x="114" y="0"/>
                </a:lnTo>
                <a:lnTo>
                  <a:pt x="118" y="0"/>
                </a:lnTo>
                <a:close/>
                <a:moveTo>
                  <a:pt x="78" y="0"/>
                </a:moveTo>
                <a:lnTo>
                  <a:pt x="82" y="0"/>
                </a:lnTo>
                <a:lnTo>
                  <a:pt x="86" y="4"/>
                </a:lnTo>
                <a:lnTo>
                  <a:pt x="86" y="8"/>
                </a:lnTo>
                <a:lnTo>
                  <a:pt x="86" y="24"/>
                </a:lnTo>
                <a:lnTo>
                  <a:pt x="86" y="28"/>
                </a:lnTo>
                <a:lnTo>
                  <a:pt x="82" y="32"/>
                </a:lnTo>
                <a:lnTo>
                  <a:pt x="78" y="32"/>
                </a:lnTo>
                <a:lnTo>
                  <a:pt x="75" y="32"/>
                </a:lnTo>
                <a:lnTo>
                  <a:pt x="71" y="28"/>
                </a:lnTo>
                <a:lnTo>
                  <a:pt x="71" y="24"/>
                </a:lnTo>
                <a:lnTo>
                  <a:pt x="71" y="8"/>
                </a:lnTo>
                <a:lnTo>
                  <a:pt x="71" y="4"/>
                </a:lnTo>
                <a:lnTo>
                  <a:pt x="75" y="0"/>
                </a:lnTo>
                <a:lnTo>
                  <a:pt x="78" y="0"/>
                </a:lnTo>
                <a:close/>
                <a:moveTo>
                  <a:pt x="39" y="0"/>
                </a:moveTo>
                <a:lnTo>
                  <a:pt x="43" y="0"/>
                </a:lnTo>
                <a:lnTo>
                  <a:pt x="45" y="4"/>
                </a:lnTo>
                <a:lnTo>
                  <a:pt x="47" y="8"/>
                </a:lnTo>
                <a:lnTo>
                  <a:pt x="47" y="24"/>
                </a:lnTo>
                <a:lnTo>
                  <a:pt x="45" y="28"/>
                </a:lnTo>
                <a:lnTo>
                  <a:pt x="43" y="32"/>
                </a:lnTo>
                <a:lnTo>
                  <a:pt x="39" y="32"/>
                </a:lnTo>
                <a:lnTo>
                  <a:pt x="33" y="32"/>
                </a:lnTo>
                <a:lnTo>
                  <a:pt x="31" y="28"/>
                </a:lnTo>
                <a:lnTo>
                  <a:pt x="29" y="24"/>
                </a:lnTo>
                <a:lnTo>
                  <a:pt x="29" y="8"/>
                </a:lnTo>
                <a:lnTo>
                  <a:pt x="31" y="4"/>
                </a:lnTo>
                <a:lnTo>
                  <a:pt x="33" y="0"/>
                </a:lnTo>
                <a:lnTo>
                  <a:pt x="39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121904" tIns="60952" rIns="121904" bIns="60952" numCol="1" anchor="t" anchorCtr="0" compatLnSpc="1"/>
          <a:p>
            <a:pPr defTabSz="608965"/>
            <a:endParaRPr lang="en-US" sz="3200">
              <a:solidFill>
                <a:srgbClr val="414141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26185" y="1544320"/>
            <a:ext cx="9739630" cy="1604010"/>
            <a:chOff x="1883" y="2786"/>
            <a:chExt cx="15338" cy="2526"/>
          </a:xfrm>
        </p:grpSpPr>
        <p:sp>
          <p:nvSpPr>
            <p:cNvPr id="29" name="矩形 28"/>
            <p:cNvSpPr/>
            <p:nvPr/>
          </p:nvSpPr>
          <p:spPr>
            <a:xfrm rot="18900000">
              <a:off x="4807" y="3605"/>
              <a:ext cx="914" cy="914"/>
            </a:xfrm>
            <a:prstGeom prst="rect">
              <a:avLst/>
            </a:prstGeom>
            <a:noFill/>
            <a:ln w="12700">
              <a:solidFill>
                <a:srgbClr val="1F1F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8965"/>
              <a:endParaRPr lang="zh-CN" altLang="en-US" sz="3200">
                <a:solidFill>
                  <a:srgbClr val="FFFFFF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18900000">
              <a:off x="9090" y="3605"/>
              <a:ext cx="914" cy="914"/>
            </a:xfrm>
            <a:prstGeom prst="rect">
              <a:avLst/>
            </a:prstGeom>
            <a:noFill/>
            <a:ln w="12700">
              <a:solidFill>
                <a:srgbClr val="1F1F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8965"/>
              <a:endParaRPr lang="zh-CN" altLang="en-US" sz="3200">
                <a:solidFill>
                  <a:srgbClr val="FFFFFF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18900000">
              <a:off x="13374" y="3605"/>
              <a:ext cx="914" cy="914"/>
            </a:xfrm>
            <a:prstGeom prst="rect">
              <a:avLst/>
            </a:prstGeom>
            <a:noFill/>
            <a:ln w="12700">
              <a:solidFill>
                <a:srgbClr val="1F1F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8965"/>
              <a:endParaRPr lang="zh-CN" altLang="en-US" sz="3200">
                <a:solidFill>
                  <a:srgbClr val="FFFFFF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883" y="2786"/>
              <a:ext cx="2466" cy="2492"/>
              <a:chOff x="896162" y="1326894"/>
              <a:chExt cx="1174772" cy="1186769"/>
            </a:xfrm>
          </p:grpSpPr>
          <p:sp>
            <p:nvSpPr>
              <p:cNvPr id="40" name="矩形 39"/>
              <p:cNvSpPr/>
              <p:nvPr/>
            </p:nvSpPr>
            <p:spPr>
              <a:xfrm rot="18900000">
                <a:off x="896162" y="1338891"/>
                <a:ext cx="1174772" cy="1174772"/>
              </a:xfrm>
              <a:prstGeom prst="rect">
                <a:avLst/>
              </a:prstGeom>
              <a:noFill/>
              <a:ln w="12700">
                <a:solidFill>
                  <a:srgbClr val="1F1F1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8965"/>
                <a:endParaRPr lang="zh-CN" altLang="en-US" sz="3200">
                  <a:solidFill>
                    <a:srgbClr val="FFFFFF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970115" y="1326894"/>
                <a:ext cx="1085874" cy="1084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08965"/>
                <a:r>
                  <a:rPr lang="en-US" altLang="zh-CN" sz="8800" b="1" dirty="0">
                    <a:solidFill>
                      <a:srgbClr val="1F1F1F"/>
                    </a:solidFill>
                    <a:latin typeface="Century Gothic"/>
                    <a:ea typeface="微软雅黑" panose="020B0503020204020204" pitchFamily="34" charset="-122"/>
                  </a:rPr>
                  <a:t>01</a:t>
                </a:r>
                <a:endParaRPr lang="zh-CN" altLang="en-US" sz="8800" b="1" dirty="0">
                  <a:solidFill>
                    <a:srgbClr val="1F1F1F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6190" y="2836"/>
              <a:ext cx="2466" cy="2476"/>
              <a:chOff x="2947591" y="1350620"/>
              <a:chExt cx="1174772" cy="1179538"/>
            </a:xfrm>
          </p:grpSpPr>
          <p:sp>
            <p:nvSpPr>
              <p:cNvPr id="41" name="矩形 40"/>
              <p:cNvSpPr/>
              <p:nvPr/>
            </p:nvSpPr>
            <p:spPr>
              <a:xfrm rot="18900000">
                <a:off x="2947591" y="1355386"/>
                <a:ext cx="1174772" cy="1174772"/>
              </a:xfrm>
              <a:prstGeom prst="rect">
                <a:avLst/>
              </a:prstGeom>
              <a:noFill/>
              <a:ln w="12700">
                <a:solidFill>
                  <a:srgbClr val="1F1F1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8965"/>
                <a:endParaRPr lang="zh-CN" altLang="en-US" sz="3200">
                  <a:solidFill>
                    <a:srgbClr val="FFFFFF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82743" y="1350620"/>
                <a:ext cx="1085874" cy="1084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08965"/>
                <a:r>
                  <a:rPr lang="en-US" altLang="zh-CN" sz="8800" b="1" dirty="0">
                    <a:solidFill>
                      <a:srgbClr val="1F1F1F"/>
                    </a:solidFill>
                    <a:latin typeface="Century Gothic"/>
                    <a:ea typeface="微软雅黑" panose="020B0503020204020204" pitchFamily="34" charset="-122"/>
                  </a:rPr>
                  <a:t>02</a:t>
                </a:r>
                <a:endParaRPr lang="zh-CN" altLang="en-US" sz="8800" b="1" dirty="0">
                  <a:solidFill>
                    <a:srgbClr val="1F1F1F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10473" y="2812"/>
              <a:ext cx="2466" cy="2466"/>
              <a:chOff x="4987817" y="1338890"/>
              <a:chExt cx="1174772" cy="1174772"/>
            </a:xfrm>
          </p:grpSpPr>
          <p:sp>
            <p:nvSpPr>
              <p:cNvPr id="42" name="矩形 41"/>
              <p:cNvSpPr/>
              <p:nvPr/>
            </p:nvSpPr>
            <p:spPr>
              <a:xfrm rot="18900000">
                <a:off x="4987817" y="1338890"/>
                <a:ext cx="1174772" cy="1174772"/>
              </a:xfrm>
              <a:prstGeom prst="rect">
                <a:avLst/>
              </a:prstGeom>
              <a:noFill/>
              <a:ln w="12700">
                <a:solidFill>
                  <a:srgbClr val="1F1F1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8965"/>
                <a:endParaRPr lang="zh-CN" altLang="en-US" sz="3200">
                  <a:solidFill>
                    <a:srgbClr val="FFFFFF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5040568" y="1342081"/>
                <a:ext cx="1085874" cy="1084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08965"/>
                <a:r>
                  <a:rPr lang="en-US" altLang="zh-CN" sz="8800" b="1" dirty="0">
                    <a:solidFill>
                      <a:srgbClr val="1F1F1F"/>
                    </a:solidFill>
                    <a:latin typeface="Century Gothic"/>
                    <a:ea typeface="微软雅黑" panose="020B0503020204020204" pitchFamily="34" charset="-122"/>
                  </a:rPr>
                  <a:t>03</a:t>
                </a:r>
                <a:endParaRPr lang="zh-CN" altLang="en-US" sz="8800" b="1" dirty="0">
                  <a:solidFill>
                    <a:srgbClr val="1F1F1F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4755" y="2796"/>
              <a:ext cx="2466" cy="2482"/>
              <a:chOff x="7027275" y="1331584"/>
              <a:chExt cx="1174772" cy="1182077"/>
            </a:xfrm>
          </p:grpSpPr>
          <p:sp>
            <p:nvSpPr>
              <p:cNvPr id="43" name="矩形 42"/>
              <p:cNvSpPr/>
              <p:nvPr/>
            </p:nvSpPr>
            <p:spPr>
              <a:xfrm rot="18900000">
                <a:off x="7027275" y="1338889"/>
                <a:ext cx="1174772" cy="1174772"/>
              </a:xfrm>
              <a:prstGeom prst="rect">
                <a:avLst/>
              </a:prstGeom>
              <a:noFill/>
              <a:ln w="12700">
                <a:solidFill>
                  <a:srgbClr val="1F1F1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8965"/>
                <a:endParaRPr lang="zh-CN" altLang="en-US" sz="3200">
                  <a:solidFill>
                    <a:srgbClr val="FFFFFF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7091857" y="1331584"/>
                <a:ext cx="1085874" cy="1084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08965"/>
                <a:r>
                  <a:rPr lang="en-US" altLang="zh-CN" sz="8800" b="1" dirty="0">
                    <a:solidFill>
                      <a:srgbClr val="1F1F1F"/>
                    </a:solidFill>
                    <a:latin typeface="Century Gothic"/>
                    <a:ea typeface="微软雅黑" panose="020B0503020204020204" pitchFamily="34" charset="-122"/>
                  </a:rPr>
                  <a:t>04</a:t>
                </a:r>
                <a:endParaRPr lang="zh-CN" altLang="en-US" sz="8800" b="1" dirty="0">
                  <a:solidFill>
                    <a:srgbClr val="1F1F1F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92" name="文本框 91"/>
          <p:cNvSpPr txBox="1"/>
          <p:nvPr/>
        </p:nvSpPr>
        <p:spPr>
          <a:xfrm>
            <a:off x="1003935" y="276860"/>
            <a:ext cx="4864100" cy="661670"/>
          </a:xfrm>
          <a:prstGeom prst="rect">
            <a:avLst/>
          </a:prstGeom>
          <a:noFill/>
        </p:spPr>
        <p:txBody>
          <a:bodyPr wrap="square" lIns="121883" tIns="60941" rIns="121883" bIns="60941" rtlCol="0" anchor="ctr">
            <a:spAutoFit/>
          </a:bodyPr>
          <a:p>
            <a:pPr defTabSz="608965">
              <a:lnSpc>
                <a:spcPct val="110000"/>
              </a:lnSpc>
            </a:pPr>
            <a:r>
              <a:rPr kumimoji="1" lang="en-US" altLang="zh-CN" sz="3200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  <a:sym typeface="+mn-ea"/>
              </a:rPr>
              <a:t>Part1</a:t>
            </a:r>
            <a:r>
              <a:rPr kumimoji="1" lang="zh-CN" altLang="en-US" sz="3200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en-US" altLang="zh-CN" sz="3200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  <a:sym typeface="+mn-ea"/>
              </a:rPr>
              <a:t>Project Design</a:t>
            </a:r>
            <a:endParaRPr kumimoji="1" lang="zh-CN" altLang="en-US" sz="3200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60070" y="3596640"/>
            <a:ext cx="2897505" cy="2922270"/>
            <a:chOff x="1115" y="5574"/>
            <a:chExt cx="4563" cy="4602"/>
          </a:xfrm>
        </p:grpSpPr>
        <p:sp>
          <p:nvSpPr>
            <p:cNvPr id="82" name="矩形 81"/>
            <p:cNvSpPr/>
            <p:nvPr/>
          </p:nvSpPr>
          <p:spPr>
            <a:xfrm>
              <a:off x="1306" y="5574"/>
              <a:ext cx="4183" cy="460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608965"/>
              <a:endParaRPr lang="zh-CN" altLang="en-US" sz="3200">
                <a:solidFill>
                  <a:srgbClr val="FFFFFF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" name="矩形 31"/>
            <p:cNvSpPr/>
            <p:nvPr/>
          </p:nvSpPr>
          <p:spPr>
            <a:xfrm>
              <a:off x="1115" y="6136"/>
              <a:ext cx="4563" cy="390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608965">
                <a:lnSpc>
                  <a:spcPct val="130000"/>
                </a:lnSpc>
                <a:spcBef>
                  <a:spcPts val="8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  <a:sym typeface="+mn-ea"/>
                </a:rPr>
                <a:t>Analyze the strengths </a:t>
              </a:r>
              <a:endParaRPr lang="zh-CN" altLang="en-US" sz="2000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  <a:sym typeface="+mn-ea"/>
              </a:endParaRPr>
            </a:p>
            <a:p>
              <a:pPr algn="ctr" defTabSz="608965">
                <a:lnSpc>
                  <a:spcPct val="130000"/>
                </a:lnSpc>
                <a:spcBef>
                  <a:spcPts val="8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  <a:sym typeface="+mn-ea"/>
                </a:rPr>
                <a:t>and weaknesses of </a:t>
              </a:r>
              <a:endParaRPr lang="zh-CN" altLang="en-US" sz="2000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  <a:sym typeface="+mn-ea"/>
              </a:endParaRPr>
            </a:p>
            <a:p>
              <a:pPr algn="ctr" defTabSz="608965">
                <a:lnSpc>
                  <a:spcPct val="130000"/>
                </a:lnSpc>
                <a:spcBef>
                  <a:spcPts val="80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  <a:sym typeface="+mn-ea"/>
                </a:rPr>
                <a:t>football players</a:t>
              </a:r>
              <a:endParaRPr lang="zh-CN" altLang="en-US" sz="2400" dirty="0">
                <a:solidFill>
                  <a:schemeClr val="accent4">
                    <a:lumMod val="10000"/>
                  </a:schemeClr>
                </a:solidFill>
                <a:latin typeface="Century Gothic"/>
                <a:ea typeface="微软雅黑" panose="020B0503020204020204" pitchFamily="34" charset="-122"/>
              </a:endParaRPr>
            </a:p>
            <a:p>
              <a:pPr algn="ctr" defTabSz="608965">
                <a:lnSpc>
                  <a:spcPct val="130000"/>
                </a:lnSpc>
                <a:spcBef>
                  <a:spcPts val="800"/>
                </a:spcBef>
              </a:pPr>
              <a:endParaRPr lang="zh-CN" altLang="en-US" sz="2400" dirty="0">
                <a:solidFill>
                  <a:schemeClr val="accent4">
                    <a:lumMod val="10000"/>
                  </a:schemeClr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337560" y="3596640"/>
            <a:ext cx="2897505" cy="3213100"/>
            <a:chOff x="1068" y="5474"/>
            <a:chExt cx="4563" cy="5060"/>
          </a:xfrm>
        </p:grpSpPr>
        <p:sp>
          <p:nvSpPr>
            <p:cNvPr id="16" name="矩形 81"/>
            <p:cNvSpPr/>
            <p:nvPr/>
          </p:nvSpPr>
          <p:spPr>
            <a:xfrm>
              <a:off x="1324" y="5474"/>
              <a:ext cx="4183" cy="460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608965"/>
              <a:endParaRPr lang="zh-CN" altLang="en-US" sz="3200">
                <a:solidFill>
                  <a:srgbClr val="FFFFFF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" name="矩形 31"/>
            <p:cNvSpPr/>
            <p:nvPr/>
          </p:nvSpPr>
          <p:spPr>
            <a:xfrm>
              <a:off x="1068" y="6036"/>
              <a:ext cx="4563" cy="449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608965">
                <a:lnSpc>
                  <a:spcPct val="130000"/>
                </a:lnSpc>
                <a:spcBef>
                  <a:spcPts val="800"/>
                </a:spcBef>
              </a:pPr>
              <a:r>
                <a:rPr lang="zh-CN" altLang="en-US" sz="2000" dirty="0">
                  <a:solidFill>
                    <a:srgbClr val="FFFFFF"/>
                  </a:solidFill>
                  <a:latin typeface="Century Gothic"/>
                  <a:ea typeface="微软雅黑" panose="020B0503020204020204" pitchFamily="34" charset="-122"/>
                  <a:sym typeface="+mn-ea"/>
                </a:rPr>
                <a:t>Analyze which country and club have better football players</a:t>
              </a:r>
              <a:endParaRPr lang="zh-CN" altLang="en-US" sz="2000" dirty="0">
                <a:solidFill>
                  <a:srgbClr val="FFFFFF"/>
                </a:solidFill>
                <a:latin typeface="Century Gothic"/>
                <a:ea typeface="微软雅黑" panose="020B0503020204020204" pitchFamily="34" charset="-122"/>
              </a:endParaRPr>
            </a:p>
            <a:p>
              <a:pPr algn="ctr" defTabSz="608965">
                <a:lnSpc>
                  <a:spcPct val="130000"/>
                </a:lnSpc>
                <a:spcBef>
                  <a:spcPts val="800"/>
                </a:spcBef>
              </a:pPr>
              <a:endParaRPr lang="zh-CN" altLang="en-US" sz="2400" dirty="0">
                <a:solidFill>
                  <a:schemeClr val="accent4">
                    <a:lumMod val="10000"/>
                  </a:schemeClr>
                </a:solidFill>
                <a:latin typeface="Century Gothic"/>
                <a:ea typeface="微软雅黑" panose="020B0503020204020204" pitchFamily="34" charset="-122"/>
              </a:endParaRPr>
            </a:p>
            <a:p>
              <a:pPr algn="ctr" defTabSz="608965">
                <a:lnSpc>
                  <a:spcPct val="130000"/>
                </a:lnSpc>
                <a:spcBef>
                  <a:spcPts val="800"/>
                </a:spcBef>
              </a:pPr>
              <a:endParaRPr lang="zh-CN" altLang="en-US" sz="2400" dirty="0">
                <a:solidFill>
                  <a:schemeClr val="accent4">
                    <a:lumMod val="10000"/>
                  </a:schemeClr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18885" y="3596640"/>
            <a:ext cx="2741930" cy="2922270"/>
            <a:chOff x="1529" y="5574"/>
            <a:chExt cx="4318" cy="4602"/>
          </a:xfrm>
        </p:grpSpPr>
        <p:sp>
          <p:nvSpPr>
            <p:cNvPr id="19" name="矩形 81"/>
            <p:cNvSpPr/>
            <p:nvPr/>
          </p:nvSpPr>
          <p:spPr>
            <a:xfrm>
              <a:off x="1529" y="5574"/>
              <a:ext cx="4183" cy="460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608965"/>
              <a:endParaRPr lang="zh-CN" altLang="en-US" sz="3200">
                <a:solidFill>
                  <a:srgbClr val="FFFFFF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" name="矩形 31"/>
            <p:cNvSpPr/>
            <p:nvPr/>
          </p:nvSpPr>
          <p:spPr>
            <a:xfrm>
              <a:off x="1572" y="6154"/>
              <a:ext cx="4275" cy="386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608965">
                <a:lnSpc>
                  <a:spcPct val="130000"/>
                </a:lnSpc>
                <a:spcBef>
                  <a:spcPts val="800"/>
                </a:spcBef>
              </a:pPr>
              <a:r>
                <a:rPr lang="zh-CN" altLang="en-US" sz="2000" dirty="0">
                  <a:solidFill>
                    <a:srgbClr val="FFFFFF"/>
                  </a:solidFill>
                  <a:latin typeface="Century Gothic"/>
                  <a:ea typeface="微软雅黑" panose="020B0503020204020204" pitchFamily="34" charset="-122"/>
                  <a:sym typeface="+mn-ea"/>
                </a:rPr>
                <a:t>Analyze the dominant foot of a football player</a:t>
              </a:r>
              <a:endParaRPr lang="zh-CN" altLang="en-US" sz="2000" dirty="0">
                <a:solidFill>
                  <a:srgbClr val="FFFFFF"/>
                </a:solidFill>
                <a:latin typeface="Century Gothic"/>
                <a:ea typeface="微软雅黑" panose="020B0503020204020204" pitchFamily="34" charset="-122"/>
              </a:endParaRPr>
            </a:p>
            <a:p>
              <a:pPr algn="ctr" defTabSz="608965">
                <a:lnSpc>
                  <a:spcPct val="130000"/>
                </a:lnSpc>
                <a:spcBef>
                  <a:spcPts val="800"/>
                </a:spcBef>
              </a:pPr>
              <a:endParaRPr lang="zh-CN" altLang="en-US" sz="2400" dirty="0">
                <a:solidFill>
                  <a:schemeClr val="accent4">
                    <a:lumMod val="10000"/>
                  </a:schemeClr>
                </a:solidFill>
                <a:latin typeface="Century Gothic"/>
                <a:ea typeface="微软雅黑" panose="020B0503020204020204" pitchFamily="34" charset="-122"/>
              </a:endParaRPr>
            </a:p>
            <a:p>
              <a:pPr algn="ctr" defTabSz="608965">
                <a:lnSpc>
                  <a:spcPct val="130000"/>
                </a:lnSpc>
                <a:spcBef>
                  <a:spcPts val="800"/>
                </a:spcBef>
              </a:pPr>
              <a:endParaRPr lang="zh-CN" altLang="en-US" sz="2400" dirty="0">
                <a:solidFill>
                  <a:schemeClr val="accent4">
                    <a:lumMod val="10000"/>
                  </a:schemeClr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314815" y="3596640"/>
            <a:ext cx="2656205" cy="4013200"/>
            <a:chOff x="2239" y="5474"/>
            <a:chExt cx="4183" cy="6320"/>
          </a:xfrm>
        </p:grpSpPr>
        <p:sp>
          <p:nvSpPr>
            <p:cNvPr id="22" name="矩形 81"/>
            <p:cNvSpPr/>
            <p:nvPr/>
          </p:nvSpPr>
          <p:spPr>
            <a:xfrm>
              <a:off x="2239" y="5474"/>
              <a:ext cx="4183" cy="460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608965"/>
              <a:endParaRPr lang="zh-CN" altLang="en-US" sz="3200">
                <a:solidFill>
                  <a:srgbClr val="FFFFFF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" name="矩形 31"/>
            <p:cNvSpPr/>
            <p:nvPr/>
          </p:nvSpPr>
          <p:spPr>
            <a:xfrm>
              <a:off x="2239" y="6036"/>
              <a:ext cx="3959" cy="575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608965">
                <a:lnSpc>
                  <a:spcPct val="130000"/>
                </a:lnSpc>
                <a:spcBef>
                  <a:spcPts val="800"/>
                </a:spcBef>
              </a:pPr>
              <a:r>
                <a:rPr lang="zh-CN" altLang="en-US" sz="2000" dirty="0">
                  <a:solidFill>
                    <a:srgbClr val="FFFFFF"/>
                  </a:solidFill>
                  <a:latin typeface="Century Gothic"/>
                  <a:ea typeface="微软雅黑" panose="020B0503020204020204" pitchFamily="34" charset="-122"/>
                  <a:sym typeface="+mn-ea"/>
                </a:rPr>
                <a:t>Analyze the relationship between worth and wages and liquidated damages</a:t>
              </a:r>
              <a:endParaRPr lang="zh-CN" altLang="en-US" sz="2000" dirty="0">
                <a:solidFill>
                  <a:srgbClr val="FFFFFF"/>
                </a:solidFill>
                <a:latin typeface="Century Gothic"/>
                <a:ea typeface="微软雅黑" panose="020B0503020204020204" pitchFamily="34" charset="-122"/>
              </a:endParaRPr>
            </a:p>
            <a:p>
              <a:pPr algn="ctr" defTabSz="608965">
                <a:lnSpc>
                  <a:spcPct val="130000"/>
                </a:lnSpc>
                <a:spcBef>
                  <a:spcPts val="800"/>
                </a:spcBef>
              </a:pPr>
              <a:endParaRPr lang="zh-CN" altLang="en-US" sz="2400" dirty="0">
                <a:solidFill>
                  <a:schemeClr val="accent4">
                    <a:lumMod val="10000"/>
                  </a:schemeClr>
                </a:solidFill>
                <a:latin typeface="Century Gothic"/>
                <a:ea typeface="微软雅黑" panose="020B0503020204020204" pitchFamily="34" charset="-122"/>
              </a:endParaRPr>
            </a:p>
            <a:p>
              <a:pPr algn="ctr" defTabSz="608965">
                <a:lnSpc>
                  <a:spcPct val="130000"/>
                </a:lnSpc>
                <a:spcBef>
                  <a:spcPts val="800"/>
                </a:spcBef>
              </a:pPr>
              <a:endParaRPr lang="zh-CN" altLang="en-US" sz="2400" dirty="0">
                <a:solidFill>
                  <a:schemeClr val="accent4">
                    <a:lumMod val="10000"/>
                  </a:schemeClr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"/>
          <p:cNvSpPr txBox="1"/>
          <p:nvPr/>
        </p:nvSpPr>
        <p:spPr>
          <a:xfrm>
            <a:off x="1079500" y="343535"/>
            <a:ext cx="3985895" cy="612775"/>
          </a:xfrm>
          <a:prstGeom prst="rect">
            <a:avLst/>
          </a:prstGeom>
          <a:noFill/>
        </p:spPr>
        <p:txBody>
          <a:bodyPr wrap="square" lIns="121883" tIns="60941" rIns="121883" bIns="60941" rtlCol="0" anchor="ctr">
            <a:spAutoFit/>
          </a:bodyPr>
          <a:p>
            <a:pPr defTabSz="608965"/>
            <a:r>
              <a:rPr kumimoji="1" lang="en-US" altLang="zh-CN" sz="3200" b="1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  <a:sym typeface="+mn-ea"/>
              </a:rPr>
              <a:t>Part2 Final ERD</a:t>
            </a:r>
            <a:endParaRPr kumimoji="1" lang="en-US" altLang="zh-CN" sz="3200" b="1" dirty="0">
              <a:solidFill>
                <a:schemeClr val="bg1"/>
              </a:solidFill>
              <a:latin typeface="Century Gothic"/>
              <a:ea typeface="微软雅黑" panose="020B0503020204020204" pitchFamily="34" charset="-122"/>
              <a:cs typeface="微软雅黑"/>
              <a:sym typeface="+mn-ea"/>
            </a:endParaRPr>
          </a:p>
        </p:txBody>
      </p:sp>
      <p:pic>
        <p:nvPicPr>
          <p:cNvPr id="23" name="Picture 22" descr="Project ER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0" y="1218565"/>
            <a:ext cx="8963025" cy="4996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6760" y="265430"/>
            <a:ext cx="4464685" cy="661670"/>
          </a:xfrm>
          <a:prstGeom prst="rect">
            <a:avLst/>
          </a:prstGeom>
          <a:noFill/>
        </p:spPr>
        <p:txBody>
          <a:bodyPr wrap="square" lIns="121883" tIns="60941" rIns="121883" bIns="60941" rtlCol="0" anchor="ctr">
            <a:spAutoFit/>
          </a:bodyPr>
          <a:lstStyle/>
          <a:p>
            <a:pPr defTabSz="608965">
              <a:lnSpc>
                <a:spcPct val="110000"/>
              </a:lnSpc>
            </a:pPr>
            <a:r>
              <a:rPr kumimoji="1" lang="en-US" altLang="zh-CN" sz="3200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  <a:sym typeface="+mn-ea"/>
              </a:rPr>
              <a:t>Part3 Create &amp; Insert</a:t>
            </a:r>
            <a:endParaRPr kumimoji="1" lang="zh-CN" altLang="en-US" sz="3200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13" name="组合 143"/>
          <p:cNvGrpSpPr/>
          <p:nvPr/>
        </p:nvGrpSpPr>
        <p:grpSpPr>
          <a:xfrm>
            <a:off x="619316" y="2090893"/>
            <a:ext cx="603372" cy="603372"/>
            <a:chOff x="6870036" y="1859226"/>
            <a:chExt cx="575096" cy="575096"/>
          </a:xfrm>
        </p:grpSpPr>
        <p:sp>
          <p:nvSpPr>
            <p:cNvPr id="14" name="椭圆 13"/>
            <p:cNvSpPr/>
            <p:nvPr/>
          </p:nvSpPr>
          <p:spPr>
            <a:xfrm>
              <a:off x="6870036" y="1859226"/>
              <a:ext cx="575096" cy="575096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Arial" panose="020B0604020202090204"/>
                <a:ea typeface="微软雅黑"/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6991538" y="1990791"/>
              <a:ext cx="332092" cy="311967"/>
            </a:xfrm>
            <a:custGeom>
              <a:avLst/>
              <a:gdLst>
                <a:gd name="T0" fmla="*/ 40 w 128"/>
                <a:gd name="T1" fmla="*/ 120 h 120"/>
                <a:gd name="T2" fmla="*/ 12 w 128"/>
                <a:gd name="T3" fmla="*/ 108 h 120"/>
                <a:gd name="T4" fmla="*/ 0 w 128"/>
                <a:gd name="T5" fmla="*/ 80 h 120"/>
                <a:gd name="T6" fmla="*/ 12 w 128"/>
                <a:gd name="T7" fmla="*/ 52 h 120"/>
                <a:gd name="T8" fmla="*/ 58 w 128"/>
                <a:gd name="T9" fmla="*/ 2 h 120"/>
                <a:gd name="T10" fmla="*/ 64 w 128"/>
                <a:gd name="T11" fmla="*/ 8 h 120"/>
                <a:gd name="T12" fmla="*/ 17 w 128"/>
                <a:gd name="T13" fmla="*/ 57 h 120"/>
                <a:gd name="T14" fmla="*/ 8 w 128"/>
                <a:gd name="T15" fmla="*/ 80 h 120"/>
                <a:gd name="T16" fmla="*/ 17 w 128"/>
                <a:gd name="T17" fmla="*/ 103 h 120"/>
                <a:gd name="T18" fmla="*/ 40 w 128"/>
                <a:gd name="T19" fmla="*/ 112 h 120"/>
                <a:gd name="T20" fmla="*/ 63 w 128"/>
                <a:gd name="T21" fmla="*/ 103 h 120"/>
                <a:gd name="T22" fmla="*/ 113 w 128"/>
                <a:gd name="T23" fmla="*/ 49 h 120"/>
                <a:gd name="T24" fmla="*/ 120 w 128"/>
                <a:gd name="T25" fmla="*/ 32 h 120"/>
                <a:gd name="T26" fmla="*/ 113 w 128"/>
                <a:gd name="T27" fmla="*/ 15 h 120"/>
                <a:gd name="T28" fmla="*/ 96 w 128"/>
                <a:gd name="T29" fmla="*/ 8 h 120"/>
                <a:gd name="T30" fmla="*/ 79 w 128"/>
                <a:gd name="T31" fmla="*/ 15 h 120"/>
                <a:gd name="T32" fmla="*/ 29 w 128"/>
                <a:gd name="T33" fmla="*/ 69 h 120"/>
                <a:gd name="T34" fmla="*/ 29 w 128"/>
                <a:gd name="T35" fmla="*/ 91 h 120"/>
                <a:gd name="T36" fmla="*/ 40 w 128"/>
                <a:gd name="T37" fmla="*/ 96 h 120"/>
                <a:gd name="T38" fmla="*/ 40 w 128"/>
                <a:gd name="T39" fmla="*/ 96 h 120"/>
                <a:gd name="T40" fmla="*/ 51 w 128"/>
                <a:gd name="T41" fmla="*/ 91 h 120"/>
                <a:gd name="T42" fmla="*/ 100 w 128"/>
                <a:gd name="T43" fmla="*/ 41 h 120"/>
                <a:gd name="T44" fmla="*/ 105 w 128"/>
                <a:gd name="T45" fmla="*/ 47 h 120"/>
                <a:gd name="T46" fmla="*/ 57 w 128"/>
                <a:gd name="T47" fmla="*/ 97 h 120"/>
                <a:gd name="T48" fmla="*/ 40 w 128"/>
                <a:gd name="T49" fmla="*/ 104 h 120"/>
                <a:gd name="T50" fmla="*/ 40 w 128"/>
                <a:gd name="T51" fmla="*/ 104 h 120"/>
                <a:gd name="T52" fmla="*/ 23 w 128"/>
                <a:gd name="T53" fmla="*/ 97 h 120"/>
                <a:gd name="T54" fmla="*/ 23 w 128"/>
                <a:gd name="T55" fmla="*/ 63 h 120"/>
                <a:gd name="T56" fmla="*/ 73 w 128"/>
                <a:gd name="T57" fmla="*/ 9 h 120"/>
                <a:gd name="T58" fmla="*/ 96 w 128"/>
                <a:gd name="T59" fmla="*/ 0 h 120"/>
                <a:gd name="T60" fmla="*/ 119 w 128"/>
                <a:gd name="T61" fmla="*/ 9 h 120"/>
                <a:gd name="T62" fmla="*/ 128 w 128"/>
                <a:gd name="T63" fmla="*/ 32 h 120"/>
                <a:gd name="T64" fmla="*/ 119 w 128"/>
                <a:gd name="T65" fmla="*/ 55 h 120"/>
                <a:gd name="T66" fmla="*/ 68 w 128"/>
                <a:gd name="T67" fmla="*/ 108 h 120"/>
                <a:gd name="T68" fmla="*/ 40 w 128"/>
                <a:gd name="T6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20">
                  <a:moveTo>
                    <a:pt x="40" y="120"/>
                  </a:moveTo>
                  <a:cubicBezTo>
                    <a:pt x="29" y="120"/>
                    <a:pt x="19" y="116"/>
                    <a:pt x="12" y="108"/>
                  </a:cubicBezTo>
                  <a:cubicBezTo>
                    <a:pt x="4" y="101"/>
                    <a:pt x="0" y="91"/>
                    <a:pt x="0" y="80"/>
                  </a:cubicBezTo>
                  <a:cubicBezTo>
                    <a:pt x="0" y="69"/>
                    <a:pt x="4" y="59"/>
                    <a:pt x="12" y="5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1" y="63"/>
                    <a:pt x="8" y="71"/>
                    <a:pt x="8" y="80"/>
                  </a:cubicBezTo>
                  <a:cubicBezTo>
                    <a:pt x="8" y="89"/>
                    <a:pt x="11" y="97"/>
                    <a:pt x="17" y="103"/>
                  </a:cubicBezTo>
                  <a:cubicBezTo>
                    <a:pt x="23" y="109"/>
                    <a:pt x="31" y="112"/>
                    <a:pt x="40" y="112"/>
                  </a:cubicBezTo>
                  <a:cubicBezTo>
                    <a:pt x="49" y="112"/>
                    <a:pt x="57" y="109"/>
                    <a:pt x="63" y="103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8" y="44"/>
                    <a:pt x="120" y="38"/>
                    <a:pt x="120" y="32"/>
                  </a:cubicBezTo>
                  <a:cubicBezTo>
                    <a:pt x="120" y="26"/>
                    <a:pt x="118" y="20"/>
                    <a:pt x="113" y="15"/>
                  </a:cubicBezTo>
                  <a:cubicBezTo>
                    <a:pt x="108" y="10"/>
                    <a:pt x="102" y="8"/>
                    <a:pt x="96" y="8"/>
                  </a:cubicBezTo>
                  <a:cubicBezTo>
                    <a:pt x="90" y="8"/>
                    <a:pt x="84" y="10"/>
                    <a:pt x="79" y="15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2" y="75"/>
                    <a:pt x="22" y="85"/>
                    <a:pt x="29" y="91"/>
                  </a:cubicBezTo>
                  <a:cubicBezTo>
                    <a:pt x="32" y="94"/>
                    <a:pt x="36" y="96"/>
                    <a:pt x="40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4" y="96"/>
                    <a:pt x="48" y="94"/>
                    <a:pt x="51" y="9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2" y="102"/>
                    <a:pt x="46" y="104"/>
                    <a:pt x="40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4" y="104"/>
                    <a:pt x="28" y="102"/>
                    <a:pt x="23" y="97"/>
                  </a:cubicBezTo>
                  <a:cubicBezTo>
                    <a:pt x="14" y="88"/>
                    <a:pt x="14" y="72"/>
                    <a:pt x="23" y="63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9" y="3"/>
                    <a:pt x="87" y="0"/>
                    <a:pt x="96" y="0"/>
                  </a:cubicBezTo>
                  <a:cubicBezTo>
                    <a:pt x="105" y="0"/>
                    <a:pt x="113" y="3"/>
                    <a:pt x="119" y="9"/>
                  </a:cubicBezTo>
                  <a:cubicBezTo>
                    <a:pt x="125" y="15"/>
                    <a:pt x="128" y="23"/>
                    <a:pt x="128" y="32"/>
                  </a:cubicBezTo>
                  <a:cubicBezTo>
                    <a:pt x="128" y="41"/>
                    <a:pt x="125" y="49"/>
                    <a:pt x="119" y="55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1" y="116"/>
                    <a:pt x="51" y="120"/>
                    <a:pt x="40" y="120"/>
                  </a:cubicBezTo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  <a:effectLst/>
          </p:spPr>
          <p:txBody>
            <a:bodyPr vert="horz" wrap="square" lIns="121904" tIns="60952" rIns="121904" bIns="60952" numCol="1" anchor="t" anchorCtr="0" compatLnSpc="1"/>
            <a:lstStyle/>
            <a:p>
              <a:pPr defTabSz="1218565">
                <a:defRPr/>
              </a:pPr>
              <a:endParaRPr lang="zh-CN" altLang="en-US" sz="2400" kern="0">
                <a:solidFill>
                  <a:prstClr val="black"/>
                </a:solidFill>
                <a:latin typeface="Arial" panose="020B0604020202090204"/>
                <a:ea typeface="微软雅黑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351915" y="1802765"/>
            <a:ext cx="4464685" cy="920750"/>
          </a:xfrm>
          <a:prstGeom prst="rect">
            <a:avLst/>
          </a:prstGeom>
        </p:spPr>
        <p:txBody>
          <a:bodyPr wrap="square" lIns="121901" tIns="60951" rIns="121901" bIns="60951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zh-CN" sz="2000" dirty="0">
                <a:solidFill>
                  <a:srgbClr val="1F1F1F"/>
                </a:solidFill>
                <a:latin typeface="微软雅黑"/>
                <a:ea typeface="微软雅黑" panose="020B0503020204020204" pitchFamily="34" charset="-122"/>
              </a:rPr>
              <a:t>Table-level CHECK Constraints based on a function</a:t>
            </a:r>
            <a:endParaRPr lang="en-US" altLang="zh-CN" sz="2000" kern="0" dirty="0">
              <a:solidFill>
                <a:srgbClr val="1F1F1F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grpSp>
        <p:nvGrpSpPr>
          <p:cNvPr id="19" name="组合 143"/>
          <p:cNvGrpSpPr/>
          <p:nvPr/>
        </p:nvGrpSpPr>
        <p:grpSpPr>
          <a:xfrm>
            <a:off x="619316" y="4428457"/>
            <a:ext cx="603372" cy="603372"/>
            <a:chOff x="6870036" y="1859226"/>
            <a:chExt cx="575096" cy="575096"/>
          </a:xfrm>
        </p:grpSpPr>
        <p:sp>
          <p:nvSpPr>
            <p:cNvPr id="21" name="椭圆 20"/>
            <p:cNvSpPr/>
            <p:nvPr/>
          </p:nvSpPr>
          <p:spPr>
            <a:xfrm>
              <a:off x="6870036" y="1859226"/>
              <a:ext cx="575096" cy="575096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Arial" panose="020B0604020202090204"/>
                <a:ea typeface="微软雅黑"/>
              </a:endParaRPr>
            </a:p>
          </p:txBody>
        </p:sp>
        <p:sp>
          <p:nvSpPr>
            <p:cNvPr id="22" name="Freeform 10"/>
            <p:cNvSpPr/>
            <p:nvPr/>
          </p:nvSpPr>
          <p:spPr bwMode="auto">
            <a:xfrm>
              <a:off x="6991538" y="1990791"/>
              <a:ext cx="332092" cy="311967"/>
            </a:xfrm>
            <a:custGeom>
              <a:avLst/>
              <a:gdLst>
                <a:gd name="T0" fmla="*/ 40 w 128"/>
                <a:gd name="T1" fmla="*/ 120 h 120"/>
                <a:gd name="T2" fmla="*/ 12 w 128"/>
                <a:gd name="T3" fmla="*/ 108 h 120"/>
                <a:gd name="T4" fmla="*/ 0 w 128"/>
                <a:gd name="T5" fmla="*/ 80 h 120"/>
                <a:gd name="T6" fmla="*/ 12 w 128"/>
                <a:gd name="T7" fmla="*/ 52 h 120"/>
                <a:gd name="T8" fmla="*/ 58 w 128"/>
                <a:gd name="T9" fmla="*/ 2 h 120"/>
                <a:gd name="T10" fmla="*/ 64 w 128"/>
                <a:gd name="T11" fmla="*/ 8 h 120"/>
                <a:gd name="T12" fmla="*/ 17 w 128"/>
                <a:gd name="T13" fmla="*/ 57 h 120"/>
                <a:gd name="T14" fmla="*/ 8 w 128"/>
                <a:gd name="T15" fmla="*/ 80 h 120"/>
                <a:gd name="T16" fmla="*/ 17 w 128"/>
                <a:gd name="T17" fmla="*/ 103 h 120"/>
                <a:gd name="T18" fmla="*/ 40 w 128"/>
                <a:gd name="T19" fmla="*/ 112 h 120"/>
                <a:gd name="T20" fmla="*/ 63 w 128"/>
                <a:gd name="T21" fmla="*/ 103 h 120"/>
                <a:gd name="T22" fmla="*/ 113 w 128"/>
                <a:gd name="T23" fmla="*/ 49 h 120"/>
                <a:gd name="T24" fmla="*/ 120 w 128"/>
                <a:gd name="T25" fmla="*/ 32 h 120"/>
                <a:gd name="T26" fmla="*/ 113 w 128"/>
                <a:gd name="T27" fmla="*/ 15 h 120"/>
                <a:gd name="T28" fmla="*/ 96 w 128"/>
                <a:gd name="T29" fmla="*/ 8 h 120"/>
                <a:gd name="T30" fmla="*/ 79 w 128"/>
                <a:gd name="T31" fmla="*/ 15 h 120"/>
                <a:gd name="T32" fmla="*/ 29 w 128"/>
                <a:gd name="T33" fmla="*/ 69 h 120"/>
                <a:gd name="T34" fmla="*/ 29 w 128"/>
                <a:gd name="T35" fmla="*/ 91 h 120"/>
                <a:gd name="T36" fmla="*/ 40 w 128"/>
                <a:gd name="T37" fmla="*/ 96 h 120"/>
                <a:gd name="T38" fmla="*/ 40 w 128"/>
                <a:gd name="T39" fmla="*/ 96 h 120"/>
                <a:gd name="T40" fmla="*/ 51 w 128"/>
                <a:gd name="T41" fmla="*/ 91 h 120"/>
                <a:gd name="T42" fmla="*/ 100 w 128"/>
                <a:gd name="T43" fmla="*/ 41 h 120"/>
                <a:gd name="T44" fmla="*/ 105 w 128"/>
                <a:gd name="T45" fmla="*/ 47 h 120"/>
                <a:gd name="T46" fmla="*/ 57 w 128"/>
                <a:gd name="T47" fmla="*/ 97 h 120"/>
                <a:gd name="T48" fmla="*/ 40 w 128"/>
                <a:gd name="T49" fmla="*/ 104 h 120"/>
                <a:gd name="T50" fmla="*/ 40 w 128"/>
                <a:gd name="T51" fmla="*/ 104 h 120"/>
                <a:gd name="T52" fmla="*/ 23 w 128"/>
                <a:gd name="T53" fmla="*/ 97 h 120"/>
                <a:gd name="T54" fmla="*/ 23 w 128"/>
                <a:gd name="T55" fmla="*/ 63 h 120"/>
                <a:gd name="T56" fmla="*/ 73 w 128"/>
                <a:gd name="T57" fmla="*/ 9 h 120"/>
                <a:gd name="T58" fmla="*/ 96 w 128"/>
                <a:gd name="T59" fmla="*/ 0 h 120"/>
                <a:gd name="T60" fmla="*/ 119 w 128"/>
                <a:gd name="T61" fmla="*/ 9 h 120"/>
                <a:gd name="T62" fmla="*/ 128 w 128"/>
                <a:gd name="T63" fmla="*/ 32 h 120"/>
                <a:gd name="T64" fmla="*/ 119 w 128"/>
                <a:gd name="T65" fmla="*/ 55 h 120"/>
                <a:gd name="T66" fmla="*/ 68 w 128"/>
                <a:gd name="T67" fmla="*/ 108 h 120"/>
                <a:gd name="T68" fmla="*/ 40 w 128"/>
                <a:gd name="T6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20">
                  <a:moveTo>
                    <a:pt x="40" y="120"/>
                  </a:moveTo>
                  <a:cubicBezTo>
                    <a:pt x="29" y="120"/>
                    <a:pt x="19" y="116"/>
                    <a:pt x="12" y="108"/>
                  </a:cubicBezTo>
                  <a:cubicBezTo>
                    <a:pt x="4" y="101"/>
                    <a:pt x="0" y="91"/>
                    <a:pt x="0" y="80"/>
                  </a:cubicBezTo>
                  <a:cubicBezTo>
                    <a:pt x="0" y="69"/>
                    <a:pt x="4" y="59"/>
                    <a:pt x="12" y="5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1" y="63"/>
                    <a:pt x="8" y="71"/>
                    <a:pt x="8" y="80"/>
                  </a:cubicBezTo>
                  <a:cubicBezTo>
                    <a:pt x="8" y="89"/>
                    <a:pt x="11" y="97"/>
                    <a:pt x="17" y="103"/>
                  </a:cubicBezTo>
                  <a:cubicBezTo>
                    <a:pt x="23" y="109"/>
                    <a:pt x="31" y="112"/>
                    <a:pt x="40" y="112"/>
                  </a:cubicBezTo>
                  <a:cubicBezTo>
                    <a:pt x="49" y="112"/>
                    <a:pt x="57" y="109"/>
                    <a:pt x="63" y="103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8" y="44"/>
                    <a:pt x="120" y="38"/>
                    <a:pt x="120" y="32"/>
                  </a:cubicBezTo>
                  <a:cubicBezTo>
                    <a:pt x="120" y="26"/>
                    <a:pt x="118" y="20"/>
                    <a:pt x="113" y="15"/>
                  </a:cubicBezTo>
                  <a:cubicBezTo>
                    <a:pt x="108" y="10"/>
                    <a:pt x="102" y="8"/>
                    <a:pt x="96" y="8"/>
                  </a:cubicBezTo>
                  <a:cubicBezTo>
                    <a:pt x="90" y="8"/>
                    <a:pt x="84" y="10"/>
                    <a:pt x="79" y="15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2" y="75"/>
                    <a:pt x="22" y="85"/>
                    <a:pt x="29" y="91"/>
                  </a:cubicBezTo>
                  <a:cubicBezTo>
                    <a:pt x="32" y="94"/>
                    <a:pt x="36" y="96"/>
                    <a:pt x="40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4" y="96"/>
                    <a:pt x="48" y="94"/>
                    <a:pt x="51" y="9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2" y="102"/>
                    <a:pt x="46" y="104"/>
                    <a:pt x="40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4" y="104"/>
                    <a:pt x="28" y="102"/>
                    <a:pt x="23" y="97"/>
                  </a:cubicBezTo>
                  <a:cubicBezTo>
                    <a:pt x="14" y="88"/>
                    <a:pt x="14" y="72"/>
                    <a:pt x="23" y="63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9" y="3"/>
                    <a:pt x="87" y="0"/>
                    <a:pt x="96" y="0"/>
                  </a:cubicBezTo>
                  <a:cubicBezTo>
                    <a:pt x="105" y="0"/>
                    <a:pt x="113" y="3"/>
                    <a:pt x="119" y="9"/>
                  </a:cubicBezTo>
                  <a:cubicBezTo>
                    <a:pt x="125" y="15"/>
                    <a:pt x="128" y="23"/>
                    <a:pt x="128" y="32"/>
                  </a:cubicBezTo>
                  <a:cubicBezTo>
                    <a:pt x="128" y="41"/>
                    <a:pt x="125" y="49"/>
                    <a:pt x="119" y="55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1" y="116"/>
                    <a:pt x="51" y="120"/>
                    <a:pt x="40" y="120"/>
                  </a:cubicBezTo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  <a:effectLst/>
          </p:spPr>
          <p:txBody>
            <a:bodyPr vert="horz" wrap="square" lIns="121904" tIns="60952" rIns="121904" bIns="60952" numCol="1" anchor="t" anchorCtr="0" compatLnSpc="1"/>
            <a:lstStyle/>
            <a:p>
              <a:pPr defTabSz="1218565">
                <a:defRPr/>
              </a:pPr>
              <a:endParaRPr lang="zh-CN" altLang="en-US" sz="2400" kern="0">
                <a:solidFill>
                  <a:prstClr val="black"/>
                </a:solidFill>
                <a:latin typeface="Arial" panose="020B0604020202090204"/>
                <a:ea typeface="微软雅黑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352028" y="4269856"/>
            <a:ext cx="3975930" cy="920750"/>
          </a:xfrm>
          <a:prstGeom prst="rect">
            <a:avLst/>
          </a:prstGeom>
        </p:spPr>
        <p:txBody>
          <a:bodyPr wrap="square" lIns="121901" tIns="60951" rIns="121901" bIns="60951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2000" dirty="0">
                <a:solidFill>
                  <a:srgbClr val="1F1F1F"/>
                </a:solidFill>
                <a:latin typeface="微软雅黑"/>
                <a:ea typeface="微软雅黑" panose="020B0503020204020204" pitchFamily="34" charset="-122"/>
              </a:rPr>
              <a:t>C</a:t>
            </a:r>
            <a:r>
              <a:rPr lang="zh-CN" altLang="zh-CN" sz="2000" dirty="0">
                <a:solidFill>
                  <a:srgbClr val="1F1F1F"/>
                </a:solidFill>
                <a:latin typeface="微软雅黑"/>
                <a:ea typeface="微软雅黑" panose="020B0503020204020204" pitchFamily="34" charset="-122"/>
              </a:rPr>
              <a:t>omputed Columns based on a function</a:t>
            </a:r>
            <a:endParaRPr lang="en-US" altLang="zh-CN" sz="2000" kern="0" dirty="0">
              <a:solidFill>
                <a:srgbClr val="1F1F1F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7570" y="1143635"/>
            <a:ext cx="5594350" cy="2239010"/>
          </a:xfrm>
          <a:prstGeom prst="rect">
            <a:avLst/>
          </a:prstGeom>
        </p:spPr>
      </p:pic>
      <p:pic>
        <p:nvPicPr>
          <p:cNvPr id="9" name="Picture 8" descr="Screen Shot 2022-08-05 at 9.41.44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140" y="3736340"/>
            <a:ext cx="5594350" cy="2522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8"/>
          <p:cNvSpPr txBox="1"/>
          <p:nvPr/>
        </p:nvSpPr>
        <p:spPr>
          <a:xfrm>
            <a:off x="6847840" y="1240155"/>
            <a:ext cx="378396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lnSpc>
                <a:spcPct val="130000"/>
              </a:lnSpc>
            </a:pPr>
            <a:r>
              <a:rPr lang="en-US" altLang="zh-CN" sz="2000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</a:rPr>
              <a:t>'</a:t>
            </a:r>
            <a:r>
              <a:rPr lang="zh-CN" altLang="en-US" sz="2000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</a:rPr>
              <a:t>Positions</a:t>
            </a:r>
            <a:r>
              <a:rPr lang="en-US" altLang="zh-CN" sz="2000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</a:rPr>
              <a:t>','</a:t>
            </a:r>
            <a:r>
              <a:rPr lang="zh-CN" altLang="en-US" sz="2000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  <a:sym typeface="+mn-ea"/>
              </a:rPr>
              <a:t>League</a:t>
            </a:r>
            <a:r>
              <a:rPr lang="en-US" altLang="zh-CN" sz="2000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  <a:sym typeface="+mn-ea"/>
              </a:rPr>
              <a:t>','Country'</a:t>
            </a:r>
            <a:endParaRPr lang="en-US" altLang="zh-CN" sz="2000" dirty="0">
              <a:solidFill>
                <a:srgbClr val="1F1F1F"/>
              </a:solidFill>
              <a:latin typeface="Century Gothic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8"/>
          <p:cNvSpPr txBox="1"/>
          <p:nvPr/>
        </p:nvSpPr>
        <p:spPr>
          <a:xfrm>
            <a:off x="7029144" y="2021253"/>
            <a:ext cx="5106788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lnSpc>
                <a:spcPct val="130000"/>
              </a:lnSpc>
            </a:pPr>
            <a:r>
              <a:rPr lang="en-US" altLang="zh-CN" sz="2000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</a:rPr>
              <a:t>'</a:t>
            </a:r>
            <a:r>
              <a:rPr lang="zh-CN" altLang="en-US" sz="2000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</a:rPr>
              <a:t>Matches</a:t>
            </a:r>
            <a:r>
              <a:rPr lang="en-US" altLang="zh-CN" sz="2000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</a:rPr>
              <a:t>'</a:t>
            </a:r>
            <a:endParaRPr lang="en-US" altLang="zh-CN" sz="2000" dirty="0">
              <a:solidFill>
                <a:srgbClr val="1F1F1F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cxnSp>
        <p:nvCxnSpPr>
          <p:cNvPr id="28" name="直线连接符 27"/>
          <p:cNvCxnSpPr/>
          <p:nvPr/>
        </p:nvCxnSpPr>
        <p:spPr>
          <a:xfrm>
            <a:off x="4253427" y="1485852"/>
            <a:ext cx="2362529" cy="0"/>
          </a:xfrm>
          <a:prstGeom prst="line">
            <a:avLst/>
          </a:prstGeom>
          <a:ln w="12700" cmpd="sng">
            <a:solidFill>
              <a:srgbClr val="222732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>
            <a:off x="4253426" y="2266754"/>
            <a:ext cx="2362529" cy="0"/>
          </a:xfrm>
          <a:prstGeom prst="line">
            <a:avLst/>
          </a:prstGeom>
          <a:ln w="12700" cmpd="sng">
            <a:solidFill>
              <a:srgbClr val="222732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>
            <a:off x="4253099" y="5189274"/>
            <a:ext cx="2653686" cy="0"/>
          </a:xfrm>
          <a:prstGeom prst="line">
            <a:avLst/>
          </a:prstGeom>
          <a:ln w="12700" cmpd="sng">
            <a:solidFill>
              <a:srgbClr val="222732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"/>
          <p:cNvSpPr txBox="1"/>
          <p:nvPr/>
        </p:nvSpPr>
        <p:spPr>
          <a:xfrm>
            <a:off x="746760" y="265430"/>
            <a:ext cx="4464685" cy="661670"/>
          </a:xfrm>
          <a:prstGeom prst="rect">
            <a:avLst/>
          </a:prstGeom>
          <a:noFill/>
        </p:spPr>
        <p:txBody>
          <a:bodyPr wrap="square" lIns="121883" tIns="60941" rIns="121883" bIns="60941" rtlCol="0" anchor="ctr">
            <a:spAutoFit/>
          </a:bodyPr>
          <a:p>
            <a:pPr defTabSz="608965">
              <a:lnSpc>
                <a:spcPct val="110000"/>
              </a:lnSpc>
            </a:pPr>
            <a:r>
              <a:rPr kumimoji="1" lang="en-US" altLang="zh-CN" sz="3200" b="1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  <a:sym typeface="+mn-ea"/>
              </a:rPr>
              <a:t>Part3 Create &amp; Insert</a:t>
            </a:r>
            <a:endParaRPr kumimoji="1" lang="zh-CN" altLang="en-US" sz="3200" b="1" dirty="0">
              <a:solidFill>
                <a:srgbClr val="1F1F1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283970" y="1286510"/>
            <a:ext cx="29692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INSERT FUNCTION </a:t>
            </a:r>
            <a:endParaRPr lang="en-US" sz="2000"/>
          </a:p>
        </p:txBody>
      </p:sp>
      <p:sp>
        <p:nvSpPr>
          <p:cNvPr id="19" name="Text Box 18"/>
          <p:cNvSpPr txBox="1"/>
          <p:nvPr/>
        </p:nvSpPr>
        <p:spPr>
          <a:xfrm>
            <a:off x="1283970" y="4989830"/>
            <a:ext cx="32391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DATA IMPORT WIZARD</a:t>
            </a:r>
            <a:endParaRPr lang="en-US" sz="2000"/>
          </a:p>
        </p:txBody>
      </p:sp>
      <p:sp>
        <p:nvSpPr>
          <p:cNvPr id="22" name="Text Box 21"/>
          <p:cNvSpPr txBox="1"/>
          <p:nvPr/>
        </p:nvSpPr>
        <p:spPr>
          <a:xfrm>
            <a:off x="1283970" y="2078990"/>
            <a:ext cx="3477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STORED PROCEDURES</a:t>
            </a:r>
            <a:endParaRPr lang="en-US" sz="200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7840" y="2531110"/>
            <a:ext cx="5107305" cy="1941830"/>
          </a:xfrm>
          <a:prstGeom prst="rect">
            <a:avLst/>
          </a:prstGeom>
        </p:spPr>
      </p:pic>
      <p:sp>
        <p:nvSpPr>
          <p:cNvPr id="26" name="文本框 8"/>
          <p:cNvSpPr txBox="1"/>
          <p:nvPr/>
        </p:nvSpPr>
        <p:spPr>
          <a:xfrm>
            <a:off x="7029450" y="4543425"/>
            <a:ext cx="500316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lnSpc>
                <a:spcPct val="130000"/>
              </a:lnSpc>
            </a:pPr>
            <a:r>
              <a:rPr lang="en-US" altLang="zh-CN" sz="2000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</a:rPr>
              <a:t>'</a:t>
            </a:r>
            <a:r>
              <a:rPr lang="zh-CN" altLang="en-US" sz="2000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</a:rPr>
              <a:t>Contract</a:t>
            </a:r>
            <a:r>
              <a:rPr lang="en-US" altLang="zh-CN" sz="2000" dirty="0">
                <a:solidFill>
                  <a:srgbClr val="1F1F1F"/>
                </a:solidFill>
                <a:latin typeface="Century Gothic"/>
                <a:ea typeface="微软雅黑" panose="020B0503020204020204" pitchFamily="34" charset="-122"/>
              </a:rPr>
              <a:t>','GK','Physic_Fitness','Player','Player_Position','Professional Skills','Team','Team_Ability'</a:t>
            </a:r>
            <a:endParaRPr lang="en-US" altLang="zh-CN" sz="2000" dirty="0">
              <a:solidFill>
                <a:srgbClr val="1F1F1F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grpSp>
        <p:nvGrpSpPr>
          <p:cNvPr id="30" name="组合 143"/>
          <p:cNvGrpSpPr/>
          <p:nvPr/>
        </p:nvGrpSpPr>
        <p:grpSpPr>
          <a:xfrm>
            <a:off x="558356" y="1184113"/>
            <a:ext cx="603372" cy="603372"/>
            <a:chOff x="6870036" y="1859226"/>
            <a:chExt cx="575096" cy="575096"/>
          </a:xfrm>
        </p:grpSpPr>
        <p:sp>
          <p:nvSpPr>
            <p:cNvPr id="33" name="椭圆 13"/>
            <p:cNvSpPr/>
            <p:nvPr/>
          </p:nvSpPr>
          <p:spPr>
            <a:xfrm>
              <a:off x="6870036" y="1859226"/>
              <a:ext cx="575096" cy="575096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Arial" panose="020B0604020202090204"/>
                <a:ea typeface="微软雅黑"/>
              </a:endParaRPr>
            </a:p>
          </p:txBody>
        </p:sp>
        <p:sp>
          <p:nvSpPr>
            <p:cNvPr id="34" name="Freeform 10"/>
            <p:cNvSpPr/>
            <p:nvPr/>
          </p:nvSpPr>
          <p:spPr bwMode="auto">
            <a:xfrm>
              <a:off x="6991538" y="1990791"/>
              <a:ext cx="332092" cy="311967"/>
            </a:xfrm>
            <a:custGeom>
              <a:avLst/>
              <a:gdLst>
                <a:gd name="T0" fmla="*/ 40 w 128"/>
                <a:gd name="T1" fmla="*/ 120 h 120"/>
                <a:gd name="T2" fmla="*/ 12 w 128"/>
                <a:gd name="T3" fmla="*/ 108 h 120"/>
                <a:gd name="T4" fmla="*/ 0 w 128"/>
                <a:gd name="T5" fmla="*/ 80 h 120"/>
                <a:gd name="T6" fmla="*/ 12 w 128"/>
                <a:gd name="T7" fmla="*/ 52 h 120"/>
                <a:gd name="T8" fmla="*/ 58 w 128"/>
                <a:gd name="T9" fmla="*/ 2 h 120"/>
                <a:gd name="T10" fmla="*/ 64 w 128"/>
                <a:gd name="T11" fmla="*/ 8 h 120"/>
                <a:gd name="T12" fmla="*/ 17 w 128"/>
                <a:gd name="T13" fmla="*/ 57 h 120"/>
                <a:gd name="T14" fmla="*/ 8 w 128"/>
                <a:gd name="T15" fmla="*/ 80 h 120"/>
                <a:gd name="T16" fmla="*/ 17 w 128"/>
                <a:gd name="T17" fmla="*/ 103 h 120"/>
                <a:gd name="T18" fmla="*/ 40 w 128"/>
                <a:gd name="T19" fmla="*/ 112 h 120"/>
                <a:gd name="T20" fmla="*/ 63 w 128"/>
                <a:gd name="T21" fmla="*/ 103 h 120"/>
                <a:gd name="T22" fmla="*/ 113 w 128"/>
                <a:gd name="T23" fmla="*/ 49 h 120"/>
                <a:gd name="T24" fmla="*/ 120 w 128"/>
                <a:gd name="T25" fmla="*/ 32 h 120"/>
                <a:gd name="T26" fmla="*/ 113 w 128"/>
                <a:gd name="T27" fmla="*/ 15 h 120"/>
                <a:gd name="T28" fmla="*/ 96 w 128"/>
                <a:gd name="T29" fmla="*/ 8 h 120"/>
                <a:gd name="T30" fmla="*/ 79 w 128"/>
                <a:gd name="T31" fmla="*/ 15 h 120"/>
                <a:gd name="T32" fmla="*/ 29 w 128"/>
                <a:gd name="T33" fmla="*/ 69 h 120"/>
                <a:gd name="T34" fmla="*/ 29 w 128"/>
                <a:gd name="T35" fmla="*/ 91 h 120"/>
                <a:gd name="T36" fmla="*/ 40 w 128"/>
                <a:gd name="T37" fmla="*/ 96 h 120"/>
                <a:gd name="T38" fmla="*/ 40 w 128"/>
                <a:gd name="T39" fmla="*/ 96 h 120"/>
                <a:gd name="T40" fmla="*/ 51 w 128"/>
                <a:gd name="T41" fmla="*/ 91 h 120"/>
                <a:gd name="T42" fmla="*/ 100 w 128"/>
                <a:gd name="T43" fmla="*/ 41 h 120"/>
                <a:gd name="T44" fmla="*/ 105 w 128"/>
                <a:gd name="T45" fmla="*/ 47 h 120"/>
                <a:gd name="T46" fmla="*/ 57 w 128"/>
                <a:gd name="T47" fmla="*/ 97 h 120"/>
                <a:gd name="T48" fmla="*/ 40 w 128"/>
                <a:gd name="T49" fmla="*/ 104 h 120"/>
                <a:gd name="T50" fmla="*/ 40 w 128"/>
                <a:gd name="T51" fmla="*/ 104 h 120"/>
                <a:gd name="T52" fmla="*/ 23 w 128"/>
                <a:gd name="T53" fmla="*/ 97 h 120"/>
                <a:gd name="T54" fmla="*/ 23 w 128"/>
                <a:gd name="T55" fmla="*/ 63 h 120"/>
                <a:gd name="T56" fmla="*/ 73 w 128"/>
                <a:gd name="T57" fmla="*/ 9 h 120"/>
                <a:gd name="T58" fmla="*/ 96 w 128"/>
                <a:gd name="T59" fmla="*/ 0 h 120"/>
                <a:gd name="T60" fmla="*/ 119 w 128"/>
                <a:gd name="T61" fmla="*/ 9 h 120"/>
                <a:gd name="T62" fmla="*/ 128 w 128"/>
                <a:gd name="T63" fmla="*/ 32 h 120"/>
                <a:gd name="T64" fmla="*/ 119 w 128"/>
                <a:gd name="T65" fmla="*/ 55 h 120"/>
                <a:gd name="T66" fmla="*/ 68 w 128"/>
                <a:gd name="T67" fmla="*/ 108 h 120"/>
                <a:gd name="T68" fmla="*/ 40 w 128"/>
                <a:gd name="T6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20">
                  <a:moveTo>
                    <a:pt x="40" y="120"/>
                  </a:moveTo>
                  <a:cubicBezTo>
                    <a:pt x="29" y="120"/>
                    <a:pt x="19" y="116"/>
                    <a:pt x="12" y="108"/>
                  </a:cubicBezTo>
                  <a:cubicBezTo>
                    <a:pt x="4" y="101"/>
                    <a:pt x="0" y="91"/>
                    <a:pt x="0" y="80"/>
                  </a:cubicBezTo>
                  <a:cubicBezTo>
                    <a:pt x="0" y="69"/>
                    <a:pt x="4" y="59"/>
                    <a:pt x="12" y="5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1" y="63"/>
                    <a:pt x="8" y="71"/>
                    <a:pt x="8" y="80"/>
                  </a:cubicBezTo>
                  <a:cubicBezTo>
                    <a:pt x="8" y="89"/>
                    <a:pt x="11" y="97"/>
                    <a:pt x="17" y="103"/>
                  </a:cubicBezTo>
                  <a:cubicBezTo>
                    <a:pt x="23" y="109"/>
                    <a:pt x="31" y="112"/>
                    <a:pt x="40" y="112"/>
                  </a:cubicBezTo>
                  <a:cubicBezTo>
                    <a:pt x="49" y="112"/>
                    <a:pt x="57" y="109"/>
                    <a:pt x="63" y="103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8" y="44"/>
                    <a:pt x="120" y="38"/>
                    <a:pt x="120" y="32"/>
                  </a:cubicBezTo>
                  <a:cubicBezTo>
                    <a:pt x="120" y="26"/>
                    <a:pt x="118" y="20"/>
                    <a:pt x="113" y="15"/>
                  </a:cubicBezTo>
                  <a:cubicBezTo>
                    <a:pt x="108" y="10"/>
                    <a:pt x="102" y="8"/>
                    <a:pt x="96" y="8"/>
                  </a:cubicBezTo>
                  <a:cubicBezTo>
                    <a:pt x="90" y="8"/>
                    <a:pt x="84" y="10"/>
                    <a:pt x="79" y="15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2" y="75"/>
                    <a:pt x="22" y="85"/>
                    <a:pt x="29" y="91"/>
                  </a:cubicBezTo>
                  <a:cubicBezTo>
                    <a:pt x="32" y="94"/>
                    <a:pt x="36" y="96"/>
                    <a:pt x="40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4" y="96"/>
                    <a:pt x="48" y="94"/>
                    <a:pt x="51" y="9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2" y="102"/>
                    <a:pt x="46" y="104"/>
                    <a:pt x="40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4" y="104"/>
                    <a:pt x="28" y="102"/>
                    <a:pt x="23" y="97"/>
                  </a:cubicBezTo>
                  <a:cubicBezTo>
                    <a:pt x="14" y="88"/>
                    <a:pt x="14" y="72"/>
                    <a:pt x="23" y="63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9" y="3"/>
                    <a:pt x="87" y="0"/>
                    <a:pt x="96" y="0"/>
                  </a:cubicBezTo>
                  <a:cubicBezTo>
                    <a:pt x="105" y="0"/>
                    <a:pt x="113" y="3"/>
                    <a:pt x="119" y="9"/>
                  </a:cubicBezTo>
                  <a:cubicBezTo>
                    <a:pt x="125" y="15"/>
                    <a:pt x="128" y="23"/>
                    <a:pt x="128" y="32"/>
                  </a:cubicBezTo>
                  <a:cubicBezTo>
                    <a:pt x="128" y="41"/>
                    <a:pt x="125" y="49"/>
                    <a:pt x="119" y="55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1" y="116"/>
                    <a:pt x="51" y="120"/>
                    <a:pt x="40" y="120"/>
                  </a:cubicBezTo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  <a:effectLst/>
          </p:spPr>
          <p:txBody>
            <a:bodyPr vert="horz" wrap="square" lIns="121904" tIns="60952" rIns="121904" bIns="60952" numCol="1" anchor="t" anchorCtr="0" compatLnSpc="1"/>
            <a:p>
              <a:pPr defTabSz="1218565">
                <a:defRPr/>
              </a:pPr>
              <a:endParaRPr lang="zh-CN" altLang="en-US" sz="2400" kern="0">
                <a:solidFill>
                  <a:prstClr val="black"/>
                </a:solidFill>
                <a:latin typeface="Arial" panose="020B0604020202090204"/>
                <a:ea typeface="微软雅黑"/>
              </a:endParaRPr>
            </a:p>
          </p:txBody>
        </p:sp>
      </p:grpSp>
      <p:grpSp>
        <p:nvGrpSpPr>
          <p:cNvPr id="35" name="组合 143"/>
          <p:cNvGrpSpPr/>
          <p:nvPr/>
        </p:nvGrpSpPr>
        <p:grpSpPr>
          <a:xfrm>
            <a:off x="558991" y="1965163"/>
            <a:ext cx="603372" cy="603372"/>
            <a:chOff x="6870036" y="1859226"/>
            <a:chExt cx="575096" cy="575096"/>
          </a:xfrm>
        </p:grpSpPr>
        <p:sp>
          <p:nvSpPr>
            <p:cNvPr id="36" name="椭圆 13"/>
            <p:cNvSpPr/>
            <p:nvPr/>
          </p:nvSpPr>
          <p:spPr>
            <a:xfrm>
              <a:off x="6870036" y="1859226"/>
              <a:ext cx="575096" cy="575096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Arial" panose="020B0604020202090204"/>
                <a:ea typeface="微软雅黑"/>
              </a:endParaRPr>
            </a:p>
          </p:txBody>
        </p:sp>
        <p:sp>
          <p:nvSpPr>
            <p:cNvPr id="37" name="Freeform 10"/>
            <p:cNvSpPr/>
            <p:nvPr/>
          </p:nvSpPr>
          <p:spPr bwMode="auto">
            <a:xfrm>
              <a:off x="6991538" y="1990791"/>
              <a:ext cx="332092" cy="311967"/>
            </a:xfrm>
            <a:custGeom>
              <a:avLst/>
              <a:gdLst>
                <a:gd name="T0" fmla="*/ 40 w 128"/>
                <a:gd name="T1" fmla="*/ 120 h 120"/>
                <a:gd name="T2" fmla="*/ 12 w 128"/>
                <a:gd name="T3" fmla="*/ 108 h 120"/>
                <a:gd name="T4" fmla="*/ 0 w 128"/>
                <a:gd name="T5" fmla="*/ 80 h 120"/>
                <a:gd name="T6" fmla="*/ 12 w 128"/>
                <a:gd name="T7" fmla="*/ 52 h 120"/>
                <a:gd name="T8" fmla="*/ 58 w 128"/>
                <a:gd name="T9" fmla="*/ 2 h 120"/>
                <a:gd name="T10" fmla="*/ 64 w 128"/>
                <a:gd name="T11" fmla="*/ 8 h 120"/>
                <a:gd name="T12" fmla="*/ 17 w 128"/>
                <a:gd name="T13" fmla="*/ 57 h 120"/>
                <a:gd name="T14" fmla="*/ 8 w 128"/>
                <a:gd name="T15" fmla="*/ 80 h 120"/>
                <a:gd name="T16" fmla="*/ 17 w 128"/>
                <a:gd name="T17" fmla="*/ 103 h 120"/>
                <a:gd name="T18" fmla="*/ 40 w 128"/>
                <a:gd name="T19" fmla="*/ 112 h 120"/>
                <a:gd name="T20" fmla="*/ 63 w 128"/>
                <a:gd name="T21" fmla="*/ 103 h 120"/>
                <a:gd name="T22" fmla="*/ 113 w 128"/>
                <a:gd name="T23" fmla="*/ 49 h 120"/>
                <a:gd name="T24" fmla="*/ 120 w 128"/>
                <a:gd name="T25" fmla="*/ 32 h 120"/>
                <a:gd name="T26" fmla="*/ 113 w 128"/>
                <a:gd name="T27" fmla="*/ 15 h 120"/>
                <a:gd name="T28" fmla="*/ 96 w 128"/>
                <a:gd name="T29" fmla="*/ 8 h 120"/>
                <a:gd name="T30" fmla="*/ 79 w 128"/>
                <a:gd name="T31" fmla="*/ 15 h 120"/>
                <a:gd name="T32" fmla="*/ 29 w 128"/>
                <a:gd name="T33" fmla="*/ 69 h 120"/>
                <a:gd name="T34" fmla="*/ 29 w 128"/>
                <a:gd name="T35" fmla="*/ 91 h 120"/>
                <a:gd name="T36" fmla="*/ 40 w 128"/>
                <a:gd name="T37" fmla="*/ 96 h 120"/>
                <a:gd name="T38" fmla="*/ 40 w 128"/>
                <a:gd name="T39" fmla="*/ 96 h 120"/>
                <a:gd name="T40" fmla="*/ 51 w 128"/>
                <a:gd name="T41" fmla="*/ 91 h 120"/>
                <a:gd name="T42" fmla="*/ 100 w 128"/>
                <a:gd name="T43" fmla="*/ 41 h 120"/>
                <a:gd name="T44" fmla="*/ 105 w 128"/>
                <a:gd name="T45" fmla="*/ 47 h 120"/>
                <a:gd name="T46" fmla="*/ 57 w 128"/>
                <a:gd name="T47" fmla="*/ 97 h 120"/>
                <a:gd name="T48" fmla="*/ 40 w 128"/>
                <a:gd name="T49" fmla="*/ 104 h 120"/>
                <a:gd name="T50" fmla="*/ 40 w 128"/>
                <a:gd name="T51" fmla="*/ 104 h 120"/>
                <a:gd name="T52" fmla="*/ 23 w 128"/>
                <a:gd name="T53" fmla="*/ 97 h 120"/>
                <a:gd name="T54" fmla="*/ 23 w 128"/>
                <a:gd name="T55" fmla="*/ 63 h 120"/>
                <a:gd name="T56" fmla="*/ 73 w 128"/>
                <a:gd name="T57" fmla="*/ 9 h 120"/>
                <a:gd name="T58" fmla="*/ 96 w 128"/>
                <a:gd name="T59" fmla="*/ 0 h 120"/>
                <a:gd name="T60" fmla="*/ 119 w 128"/>
                <a:gd name="T61" fmla="*/ 9 h 120"/>
                <a:gd name="T62" fmla="*/ 128 w 128"/>
                <a:gd name="T63" fmla="*/ 32 h 120"/>
                <a:gd name="T64" fmla="*/ 119 w 128"/>
                <a:gd name="T65" fmla="*/ 55 h 120"/>
                <a:gd name="T66" fmla="*/ 68 w 128"/>
                <a:gd name="T67" fmla="*/ 108 h 120"/>
                <a:gd name="T68" fmla="*/ 40 w 128"/>
                <a:gd name="T6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20">
                  <a:moveTo>
                    <a:pt x="40" y="120"/>
                  </a:moveTo>
                  <a:cubicBezTo>
                    <a:pt x="29" y="120"/>
                    <a:pt x="19" y="116"/>
                    <a:pt x="12" y="108"/>
                  </a:cubicBezTo>
                  <a:cubicBezTo>
                    <a:pt x="4" y="101"/>
                    <a:pt x="0" y="91"/>
                    <a:pt x="0" y="80"/>
                  </a:cubicBezTo>
                  <a:cubicBezTo>
                    <a:pt x="0" y="69"/>
                    <a:pt x="4" y="59"/>
                    <a:pt x="12" y="5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1" y="63"/>
                    <a:pt x="8" y="71"/>
                    <a:pt x="8" y="80"/>
                  </a:cubicBezTo>
                  <a:cubicBezTo>
                    <a:pt x="8" y="89"/>
                    <a:pt x="11" y="97"/>
                    <a:pt x="17" y="103"/>
                  </a:cubicBezTo>
                  <a:cubicBezTo>
                    <a:pt x="23" y="109"/>
                    <a:pt x="31" y="112"/>
                    <a:pt x="40" y="112"/>
                  </a:cubicBezTo>
                  <a:cubicBezTo>
                    <a:pt x="49" y="112"/>
                    <a:pt x="57" y="109"/>
                    <a:pt x="63" y="103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8" y="44"/>
                    <a:pt x="120" y="38"/>
                    <a:pt x="120" y="32"/>
                  </a:cubicBezTo>
                  <a:cubicBezTo>
                    <a:pt x="120" y="26"/>
                    <a:pt x="118" y="20"/>
                    <a:pt x="113" y="15"/>
                  </a:cubicBezTo>
                  <a:cubicBezTo>
                    <a:pt x="108" y="10"/>
                    <a:pt x="102" y="8"/>
                    <a:pt x="96" y="8"/>
                  </a:cubicBezTo>
                  <a:cubicBezTo>
                    <a:pt x="90" y="8"/>
                    <a:pt x="84" y="10"/>
                    <a:pt x="79" y="15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2" y="75"/>
                    <a:pt x="22" y="85"/>
                    <a:pt x="29" y="91"/>
                  </a:cubicBezTo>
                  <a:cubicBezTo>
                    <a:pt x="32" y="94"/>
                    <a:pt x="36" y="96"/>
                    <a:pt x="40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4" y="96"/>
                    <a:pt x="48" y="94"/>
                    <a:pt x="51" y="9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2" y="102"/>
                    <a:pt x="46" y="104"/>
                    <a:pt x="40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4" y="104"/>
                    <a:pt x="28" y="102"/>
                    <a:pt x="23" y="97"/>
                  </a:cubicBezTo>
                  <a:cubicBezTo>
                    <a:pt x="14" y="88"/>
                    <a:pt x="14" y="72"/>
                    <a:pt x="23" y="63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9" y="3"/>
                    <a:pt x="87" y="0"/>
                    <a:pt x="96" y="0"/>
                  </a:cubicBezTo>
                  <a:cubicBezTo>
                    <a:pt x="105" y="0"/>
                    <a:pt x="113" y="3"/>
                    <a:pt x="119" y="9"/>
                  </a:cubicBezTo>
                  <a:cubicBezTo>
                    <a:pt x="125" y="15"/>
                    <a:pt x="128" y="23"/>
                    <a:pt x="128" y="32"/>
                  </a:cubicBezTo>
                  <a:cubicBezTo>
                    <a:pt x="128" y="41"/>
                    <a:pt x="125" y="49"/>
                    <a:pt x="119" y="55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1" y="116"/>
                    <a:pt x="51" y="120"/>
                    <a:pt x="40" y="120"/>
                  </a:cubicBezTo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  <a:effectLst/>
          </p:spPr>
          <p:txBody>
            <a:bodyPr vert="horz" wrap="square" lIns="121904" tIns="60952" rIns="121904" bIns="60952" numCol="1" anchor="t" anchorCtr="0" compatLnSpc="1"/>
            <a:lstStyle/>
            <a:p>
              <a:pPr defTabSz="1218565">
                <a:defRPr/>
              </a:pPr>
              <a:endParaRPr lang="zh-CN" altLang="en-US" sz="2400" kern="0">
                <a:solidFill>
                  <a:prstClr val="black"/>
                </a:solidFill>
                <a:latin typeface="Arial" panose="020B0604020202090204"/>
                <a:ea typeface="微软雅黑"/>
              </a:endParaRPr>
            </a:p>
          </p:txBody>
        </p:sp>
      </p:grpSp>
      <p:grpSp>
        <p:nvGrpSpPr>
          <p:cNvPr id="38" name="组合 143"/>
          <p:cNvGrpSpPr/>
          <p:nvPr/>
        </p:nvGrpSpPr>
        <p:grpSpPr>
          <a:xfrm>
            <a:off x="559626" y="4887433"/>
            <a:ext cx="603372" cy="603372"/>
            <a:chOff x="6870036" y="1859226"/>
            <a:chExt cx="575096" cy="575096"/>
          </a:xfrm>
        </p:grpSpPr>
        <p:sp>
          <p:nvSpPr>
            <p:cNvPr id="39" name="椭圆 13"/>
            <p:cNvSpPr/>
            <p:nvPr/>
          </p:nvSpPr>
          <p:spPr>
            <a:xfrm>
              <a:off x="6870036" y="1859226"/>
              <a:ext cx="575096" cy="575096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zh-CN" altLang="en-US" sz="2400" kern="0">
                <a:solidFill>
                  <a:prstClr val="white"/>
                </a:solidFill>
                <a:latin typeface="Arial" panose="020B0604020202090204"/>
                <a:ea typeface="微软雅黑"/>
              </a:endParaRPr>
            </a:p>
          </p:txBody>
        </p:sp>
        <p:sp>
          <p:nvSpPr>
            <p:cNvPr id="40" name="Freeform 10"/>
            <p:cNvSpPr/>
            <p:nvPr/>
          </p:nvSpPr>
          <p:spPr bwMode="auto">
            <a:xfrm>
              <a:off x="6991538" y="1990791"/>
              <a:ext cx="332092" cy="311967"/>
            </a:xfrm>
            <a:custGeom>
              <a:avLst/>
              <a:gdLst>
                <a:gd name="T0" fmla="*/ 40 w 128"/>
                <a:gd name="T1" fmla="*/ 120 h 120"/>
                <a:gd name="T2" fmla="*/ 12 w 128"/>
                <a:gd name="T3" fmla="*/ 108 h 120"/>
                <a:gd name="T4" fmla="*/ 0 w 128"/>
                <a:gd name="T5" fmla="*/ 80 h 120"/>
                <a:gd name="T6" fmla="*/ 12 w 128"/>
                <a:gd name="T7" fmla="*/ 52 h 120"/>
                <a:gd name="T8" fmla="*/ 58 w 128"/>
                <a:gd name="T9" fmla="*/ 2 h 120"/>
                <a:gd name="T10" fmla="*/ 64 w 128"/>
                <a:gd name="T11" fmla="*/ 8 h 120"/>
                <a:gd name="T12" fmla="*/ 17 w 128"/>
                <a:gd name="T13" fmla="*/ 57 h 120"/>
                <a:gd name="T14" fmla="*/ 8 w 128"/>
                <a:gd name="T15" fmla="*/ 80 h 120"/>
                <a:gd name="T16" fmla="*/ 17 w 128"/>
                <a:gd name="T17" fmla="*/ 103 h 120"/>
                <a:gd name="T18" fmla="*/ 40 w 128"/>
                <a:gd name="T19" fmla="*/ 112 h 120"/>
                <a:gd name="T20" fmla="*/ 63 w 128"/>
                <a:gd name="T21" fmla="*/ 103 h 120"/>
                <a:gd name="T22" fmla="*/ 113 w 128"/>
                <a:gd name="T23" fmla="*/ 49 h 120"/>
                <a:gd name="T24" fmla="*/ 120 w 128"/>
                <a:gd name="T25" fmla="*/ 32 h 120"/>
                <a:gd name="T26" fmla="*/ 113 w 128"/>
                <a:gd name="T27" fmla="*/ 15 h 120"/>
                <a:gd name="T28" fmla="*/ 96 w 128"/>
                <a:gd name="T29" fmla="*/ 8 h 120"/>
                <a:gd name="T30" fmla="*/ 79 w 128"/>
                <a:gd name="T31" fmla="*/ 15 h 120"/>
                <a:gd name="T32" fmla="*/ 29 w 128"/>
                <a:gd name="T33" fmla="*/ 69 h 120"/>
                <a:gd name="T34" fmla="*/ 29 w 128"/>
                <a:gd name="T35" fmla="*/ 91 h 120"/>
                <a:gd name="T36" fmla="*/ 40 w 128"/>
                <a:gd name="T37" fmla="*/ 96 h 120"/>
                <a:gd name="T38" fmla="*/ 40 w 128"/>
                <a:gd name="T39" fmla="*/ 96 h 120"/>
                <a:gd name="T40" fmla="*/ 51 w 128"/>
                <a:gd name="T41" fmla="*/ 91 h 120"/>
                <a:gd name="T42" fmla="*/ 100 w 128"/>
                <a:gd name="T43" fmla="*/ 41 h 120"/>
                <a:gd name="T44" fmla="*/ 105 w 128"/>
                <a:gd name="T45" fmla="*/ 47 h 120"/>
                <a:gd name="T46" fmla="*/ 57 w 128"/>
                <a:gd name="T47" fmla="*/ 97 h 120"/>
                <a:gd name="T48" fmla="*/ 40 w 128"/>
                <a:gd name="T49" fmla="*/ 104 h 120"/>
                <a:gd name="T50" fmla="*/ 40 w 128"/>
                <a:gd name="T51" fmla="*/ 104 h 120"/>
                <a:gd name="T52" fmla="*/ 23 w 128"/>
                <a:gd name="T53" fmla="*/ 97 h 120"/>
                <a:gd name="T54" fmla="*/ 23 w 128"/>
                <a:gd name="T55" fmla="*/ 63 h 120"/>
                <a:gd name="T56" fmla="*/ 73 w 128"/>
                <a:gd name="T57" fmla="*/ 9 h 120"/>
                <a:gd name="T58" fmla="*/ 96 w 128"/>
                <a:gd name="T59" fmla="*/ 0 h 120"/>
                <a:gd name="T60" fmla="*/ 119 w 128"/>
                <a:gd name="T61" fmla="*/ 9 h 120"/>
                <a:gd name="T62" fmla="*/ 128 w 128"/>
                <a:gd name="T63" fmla="*/ 32 h 120"/>
                <a:gd name="T64" fmla="*/ 119 w 128"/>
                <a:gd name="T65" fmla="*/ 55 h 120"/>
                <a:gd name="T66" fmla="*/ 68 w 128"/>
                <a:gd name="T67" fmla="*/ 108 h 120"/>
                <a:gd name="T68" fmla="*/ 40 w 128"/>
                <a:gd name="T6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20">
                  <a:moveTo>
                    <a:pt x="40" y="120"/>
                  </a:moveTo>
                  <a:cubicBezTo>
                    <a:pt x="29" y="120"/>
                    <a:pt x="19" y="116"/>
                    <a:pt x="12" y="108"/>
                  </a:cubicBezTo>
                  <a:cubicBezTo>
                    <a:pt x="4" y="101"/>
                    <a:pt x="0" y="91"/>
                    <a:pt x="0" y="80"/>
                  </a:cubicBezTo>
                  <a:cubicBezTo>
                    <a:pt x="0" y="69"/>
                    <a:pt x="4" y="59"/>
                    <a:pt x="12" y="5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1" y="63"/>
                    <a:pt x="8" y="71"/>
                    <a:pt x="8" y="80"/>
                  </a:cubicBezTo>
                  <a:cubicBezTo>
                    <a:pt x="8" y="89"/>
                    <a:pt x="11" y="97"/>
                    <a:pt x="17" y="103"/>
                  </a:cubicBezTo>
                  <a:cubicBezTo>
                    <a:pt x="23" y="109"/>
                    <a:pt x="31" y="112"/>
                    <a:pt x="40" y="112"/>
                  </a:cubicBezTo>
                  <a:cubicBezTo>
                    <a:pt x="49" y="112"/>
                    <a:pt x="57" y="109"/>
                    <a:pt x="63" y="103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8" y="44"/>
                    <a:pt x="120" y="38"/>
                    <a:pt x="120" y="32"/>
                  </a:cubicBezTo>
                  <a:cubicBezTo>
                    <a:pt x="120" y="26"/>
                    <a:pt x="118" y="20"/>
                    <a:pt x="113" y="15"/>
                  </a:cubicBezTo>
                  <a:cubicBezTo>
                    <a:pt x="108" y="10"/>
                    <a:pt x="102" y="8"/>
                    <a:pt x="96" y="8"/>
                  </a:cubicBezTo>
                  <a:cubicBezTo>
                    <a:pt x="90" y="8"/>
                    <a:pt x="84" y="10"/>
                    <a:pt x="79" y="15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2" y="75"/>
                    <a:pt x="22" y="85"/>
                    <a:pt x="29" y="91"/>
                  </a:cubicBezTo>
                  <a:cubicBezTo>
                    <a:pt x="32" y="94"/>
                    <a:pt x="36" y="96"/>
                    <a:pt x="40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4" y="96"/>
                    <a:pt x="48" y="94"/>
                    <a:pt x="51" y="9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2" y="102"/>
                    <a:pt x="46" y="104"/>
                    <a:pt x="40" y="104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4" y="104"/>
                    <a:pt x="28" y="102"/>
                    <a:pt x="23" y="97"/>
                  </a:cubicBezTo>
                  <a:cubicBezTo>
                    <a:pt x="14" y="88"/>
                    <a:pt x="14" y="72"/>
                    <a:pt x="23" y="63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9" y="3"/>
                    <a:pt x="87" y="0"/>
                    <a:pt x="96" y="0"/>
                  </a:cubicBezTo>
                  <a:cubicBezTo>
                    <a:pt x="105" y="0"/>
                    <a:pt x="113" y="3"/>
                    <a:pt x="119" y="9"/>
                  </a:cubicBezTo>
                  <a:cubicBezTo>
                    <a:pt x="125" y="15"/>
                    <a:pt x="128" y="23"/>
                    <a:pt x="128" y="32"/>
                  </a:cubicBezTo>
                  <a:cubicBezTo>
                    <a:pt x="128" y="41"/>
                    <a:pt x="125" y="49"/>
                    <a:pt x="119" y="55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1" y="116"/>
                    <a:pt x="51" y="120"/>
                    <a:pt x="40" y="120"/>
                  </a:cubicBezTo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  <a:effectLst/>
          </p:spPr>
          <p:txBody>
            <a:bodyPr vert="horz" wrap="square" lIns="121904" tIns="60952" rIns="121904" bIns="60952" numCol="1" anchor="t" anchorCtr="0" compatLnSpc="1"/>
            <a:lstStyle/>
            <a:p>
              <a:pPr defTabSz="1218565">
                <a:defRPr/>
              </a:pPr>
              <a:endParaRPr lang="zh-CN" altLang="en-US" sz="2400" kern="0">
                <a:solidFill>
                  <a:prstClr val="black"/>
                </a:solidFill>
                <a:latin typeface="Arial" panose="020B0604020202090204"/>
                <a:ea typeface="微软雅黑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/>
          <p:nvPr/>
        </p:nvSpPr>
        <p:spPr>
          <a:xfrm>
            <a:off x="855345" y="349250"/>
            <a:ext cx="5245100" cy="612775"/>
          </a:xfrm>
          <a:prstGeom prst="rect">
            <a:avLst/>
          </a:prstGeom>
          <a:noFill/>
        </p:spPr>
        <p:txBody>
          <a:bodyPr wrap="square" lIns="121883" tIns="60941" rIns="121883" bIns="60941" rtlCol="0" anchor="ctr">
            <a:spAutoFit/>
          </a:bodyPr>
          <a:p>
            <a:pPr defTabSz="608965"/>
            <a:r>
              <a:rPr kumimoji="1" lang="en-US" altLang="zh-CN" sz="3200" b="1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  <a:sym typeface="+mn-ea"/>
              </a:rPr>
              <a:t>Part4</a:t>
            </a:r>
            <a:r>
              <a:rPr kumimoji="1" lang="zh-CN" altLang="en-US" sz="3200" b="1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  <a:sym typeface="+mn-ea"/>
              </a:rPr>
              <a:t>Data Encryption</a:t>
            </a:r>
            <a:endParaRPr kumimoji="1" lang="en-US" altLang="zh-CN" sz="3200" b="1" dirty="0">
              <a:solidFill>
                <a:schemeClr val="bg1"/>
              </a:solidFill>
              <a:latin typeface="Century Gothic"/>
              <a:ea typeface="微软雅黑" panose="020B0503020204020204" pitchFamily="34" charset="-122"/>
              <a:cs typeface="微软雅黑"/>
              <a:sym typeface="+mn-ea"/>
            </a:endParaRPr>
          </a:p>
        </p:txBody>
      </p:sp>
      <p:pic>
        <p:nvPicPr>
          <p:cNvPr id="3" name="Picture 2" descr="Screen Shot 2022-08-06 at 2.06.45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535" y="3002915"/>
            <a:ext cx="6067425" cy="332359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093970" y="1130935"/>
            <a:ext cx="6626860" cy="1703705"/>
            <a:chOff x="5520" y="7060"/>
            <a:chExt cx="9036" cy="2324"/>
          </a:xfrm>
        </p:grpSpPr>
        <p:pic>
          <p:nvPicPr>
            <p:cNvPr id="27" name="Picture 26" descr="Screen Shot 2022-08-05 at 10.32.57 PM"/>
            <p:cNvPicPr>
              <a:picLocks noChangeAspect="1"/>
            </p:cNvPicPr>
            <p:nvPr/>
          </p:nvPicPr>
          <p:blipFill>
            <a:blip r:embed="rId2"/>
            <a:srcRect b="86897"/>
            <a:stretch>
              <a:fillRect/>
            </a:stretch>
          </p:blipFill>
          <p:spPr>
            <a:xfrm>
              <a:off x="5520" y="7060"/>
              <a:ext cx="9036" cy="1002"/>
            </a:xfrm>
            <a:prstGeom prst="rect">
              <a:avLst/>
            </a:prstGeom>
          </p:spPr>
        </p:pic>
        <p:pic>
          <p:nvPicPr>
            <p:cNvPr id="5" name="Picture 4" descr="Screen Shot 2022-08-05 at 10.32.57 PM"/>
            <p:cNvPicPr>
              <a:picLocks noChangeAspect="1"/>
            </p:cNvPicPr>
            <p:nvPr/>
          </p:nvPicPr>
          <p:blipFill>
            <a:blip r:embed="rId2"/>
            <a:srcRect t="81967"/>
            <a:stretch>
              <a:fillRect/>
            </a:stretch>
          </p:blipFill>
          <p:spPr>
            <a:xfrm>
              <a:off x="5520" y="8006"/>
              <a:ext cx="9036" cy="137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"/>
          <p:cNvSpPr txBox="1"/>
          <p:nvPr/>
        </p:nvSpPr>
        <p:spPr>
          <a:xfrm>
            <a:off x="907729" y="336833"/>
            <a:ext cx="2879608" cy="661670"/>
          </a:xfrm>
          <a:prstGeom prst="rect">
            <a:avLst/>
          </a:prstGeom>
          <a:noFill/>
        </p:spPr>
        <p:txBody>
          <a:bodyPr wrap="square" lIns="121883" tIns="60941" rIns="121883" bIns="60941" rtlCol="0" anchor="ctr">
            <a:spAutoFit/>
          </a:bodyPr>
          <a:p>
            <a:pPr defTabSz="608965">
              <a:lnSpc>
                <a:spcPct val="110000"/>
              </a:lnSpc>
            </a:pPr>
            <a:r>
              <a:rPr kumimoji="1" lang="en-US" altLang="zh-CN" sz="3200" b="1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  <a:sym typeface="+mn-ea"/>
              </a:rPr>
              <a:t>Part5 Views</a:t>
            </a:r>
            <a:endParaRPr kumimoji="1" lang="en-US" altLang="zh-CN" sz="3200" b="1" dirty="0">
              <a:solidFill>
                <a:schemeClr val="bg1"/>
              </a:solidFill>
              <a:latin typeface="Century Gothic"/>
              <a:ea typeface="微软雅黑" panose="020B0503020204020204" pitchFamily="34" charset="-122"/>
              <a:cs typeface="微软雅黑"/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935" y="1493520"/>
            <a:ext cx="5490210" cy="408686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5951855" y="3262630"/>
            <a:ext cx="674370" cy="54800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p>
            <a:endParaRPr lang="en-US"/>
          </a:p>
        </p:txBody>
      </p:sp>
      <p:pic>
        <p:nvPicPr>
          <p:cNvPr id="2" name="Picture 1" descr="Screen Shot 2022-08-05 at 10.28.06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935" y="2821305"/>
            <a:ext cx="5105400" cy="1431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像素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1004</Words>
  <Application>WPS Spreadsheets</Application>
  <PresentationFormat>宽屏</PresentationFormat>
  <Paragraphs>91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Arial</vt:lpstr>
      <vt:lpstr>SimSun</vt:lpstr>
      <vt:lpstr>Wingdings</vt:lpstr>
      <vt:lpstr>Arial</vt:lpstr>
      <vt:lpstr>Century Gothic</vt:lpstr>
      <vt:lpstr>Thonburi</vt:lpstr>
      <vt:lpstr>微软雅黑</vt:lpstr>
      <vt:lpstr>Calibri</vt:lpstr>
      <vt:lpstr>微软雅黑</vt:lpstr>
      <vt:lpstr>汉仪旗黑</vt:lpstr>
      <vt:lpstr>Arial Unicode MS</vt:lpstr>
      <vt:lpstr>等线</vt:lpstr>
      <vt:lpstr>汉仪中等线KW</vt:lpstr>
      <vt:lpstr>Helvetica Neue</vt:lpstr>
      <vt:lpstr>汉仪书宋二KW</vt:lpstr>
      <vt:lpstr>Century Gothic</vt:lpstr>
      <vt:lpstr>苹方-简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锐旗设计</dc:creator>
  <cp:keywords>锐旗设计; https:/9ppt.taobao.com</cp:keywords>
  <cp:lastModifiedBy>zhongjiangying</cp:lastModifiedBy>
  <cp:revision>28</cp:revision>
  <dcterms:created xsi:type="dcterms:W3CDTF">2022-08-06T06:50:52Z</dcterms:created>
  <dcterms:modified xsi:type="dcterms:W3CDTF">2022-08-06T06:50:52Z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1033-3.9.3.6359</vt:lpwstr>
  </property>
</Properties>
</file>